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4"/>
  </p:notesMasterIdLst>
  <p:sldIdLst>
    <p:sldId id="276" r:id="rId3"/>
    <p:sldId id="277" r:id="rId4"/>
    <p:sldId id="278" r:id="rId5"/>
    <p:sldId id="279" r:id="rId6"/>
    <p:sldId id="256" r:id="rId7"/>
    <p:sldId id="257" r:id="rId8"/>
    <p:sldId id="258" r:id="rId9"/>
    <p:sldId id="260" r:id="rId10"/>
    <p:sldId id="262" r:id="rId11"/>
    <p:sldId id="261" r:id="rId12"/>
    <p:sldId id="268" r:id="rId13"/>
    <p:sldId id="269" r:id="rId14"/>
    <p:sldId id="259" r:id="rId15"/>
    <p:sldId id="270" r:id="rId16"/>
    <p:sldId id="263" r:id="rId17"/>
    <p:sldId id="264" r:id="rId18"/>
    <p:sldId id="267" r:id="rId19"/>
    <p:sldId id="271" r:id="rId20"/>
    <p:sldId id="272" r:id="rId21"/>
    <p:sldId id="274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2.6875" units="1/cm"/>
          <inkml:channelProperty channel="Y" name="resolution" value="41.06952" units="1/cm"/>
          <inkml:channelProperty channel="T" name="resolution" value="1" units="1/dev"/>
        </inkml:channelProperties>
      </inkml:inkSource>
      <inkml:timestamp xml:id="ts0" timeString="2022-02-26T04:43:44.574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-1 1 0,'36'0'78,"0"0"-62,0 0 0,1 0-16,-1 0 15,0 0-15,1 0 16,35 0-1,-36 0-15,37 0 0,-37 0 16,1 0-16,-1 0 16,35 0-16,-34 37 15,-1-37-15,0 0 16,1 0 0,35 0-16,-36 0 15,1 0 1,-1 0-16,0 0 15,1 36-15,-1-36 16,36 0 0,-35 0-1,-1 0-15,0 0 16,1 0-16,-1 0 16,0 0-1,0 36-15,1-36 16,-1 0-16,0 0 15,1 0-15,-1 0 32,0 0-32,0 0 31,1 0-31,-1 37 16,0-37-1,1 0 1,-2 0-1,1 0-15,0 37 16,1-37-16,-1 0 16,0 0-1,-36 36-15,37-36 16,-1 36 0,0-36-16,0 0 15,1 37-15,-1-37 16,-36 36-16,36-36 15,1 37 1,-1-37 15,-36 36-31,36-36 32,-36 37-17,36-37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2.6875" units="1/cm"/>
          <inkml:channelProperty channel="Y" name="resolution" value="41.06952" units="1/cm"/>
          <inkml:channelProperty channel="T" name="resolution" value="1" units="1/dev"/>
        </inkml:channelProperties>
      </inkml:inkSource>
      <inkml:timestamp xml:id="ts0" timeString="2022-02-26T04:43:44.576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2902 546 0,'-37'0'47,"1"0"-47,0 0 16,-1 36-16,-35-36 15,-37 0-15,36 0 16,1 0-16,-1 36 16,1-36-16,-1 37 15,1-37 1,35 0-16,1 0 16,0 0-1,108 0 95,1 36-95,-1-36-15,1 0 16,-37 0-16,37 0 15,-1 0-15,-35 0 16,-1 0-16,0 0 16,-72 0 109,0 0-125,-1-36 15,1 36-15,-36-37 16,35 37-16,1-36 16,-37 0-16,1 36 15,-1 0-15,-36 0 16,1 0-16,35 0 15,-36 0-15,73 0 16,108 0 62,1 0-62,0 0-16,72 0 15,36 0-15,-72 0 16,36 0-16,-72 0 16,-37 0-16,0 0 31,1 0 16,-1 0-32,36 36-15,1 0 16,-37 1-16,73-1 16,-73 0-1,37-36-15,-37 36 16,1-36-16,-1 37 16,0-37-1,-72 0 126,0 0-126,-37 0-15,-36 36 16,73-36-16,-73 0 16,0 0-16,-109 36 15,37-36 1,0 0-16,-73 0 16,36 0-16,0 0 15,37 0-15,-1-36 16,73 0-16,1-1 15,71 37-15,37-36 16,-36 36-16,36-36 16,-36 36-16,-1-36 15,37-1 1,0-35-16,0-1 16,0 37-16,73-37 15,0 1-15,-37 35 16,73-35-16,72-1 15,1 1-15,-37 35 16,0 37-16,-73 0 16,1 0-16,0 0 15,-37 37 1,0-37-16,0 36 16,1 0-16,-37 37 15,36 36-15,-36-73 16,0 37-16,0-1 15,-36 73 1,-37 37-16,-72-1 16,-36 1-16,-37 35 15,36-72-15,-35 1 16,-37 35-16,36-72 16,37 0-16,-1 0 15,37-73-15,109 0 16,36-72 31,72-37-32,37-36-15,0 1 16,-73 71-16,109-72 16,1 37-16,-1-1 15,-73 37-15,-35 36 16,-37 36 15,0 73-15,0-73-16,0 73 15,0 73-15,-37 35 16,-35-35-16,-1-1 16,1-36-1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2.6875" units="1/cm"/>
          <inkml:channelProperty channel="Y" name="resolution" value="41.06952" units="1/cm"/>
          <inkml:channelProperty channel="T" name="resolution" value="1" units="1/dev"/>
        </inkml:channelProperties>
      </inkml:inkSource>
      <inkml:timestamp xml:id="ts0" timeString="2022-02-26T04:43:44.578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5370 765 0,'-36'0'15,"0"0"-15,-1 0 16,110-73 78,-1 37-94,37-37 15,73-36 1,72 0-16,72-72 16,-72 108-16,-36 1 15,-37 36-15,-35-1 16,-110 37-16,-72 37 62,-37 35-46,-36-36-16,-109 73 16,-181 36-16,-145 1 15,-254 71-15,-73-35 16,-73-1-16,1-72 15,181 36 1,109-36-16,181-109 16,218 36-16,218-36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2.6875" units="1/cm"/>
          <inkml:channelProperty channel="Y" name="resolution" value="41.06952" units="1/cm"/>
          <inkml:channelProperty channel="T" name="resolution" value="1" units="1/dev"/>
        </inkml:channelProperties>
      </inkml:inkSource>
      <inkml:timestamp xml:id="ts0" timeString="2022-02-26T04:43:44.580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-1 1 0,'13'0'47,"0"0"-31,27 0-16,-14 13 15,-12-13-15,52 0 16,26 14-16,14 12 15,40-13-15,-14 1 16,-40 12-16,27-13 16,-27 1-16,-12-1 15,12 0-15,-12 0 16,-14 0-16,0 1 16,-13-14-16,-13 13 15,12-13-15,15 13 16,-1 0-16,0 1 15,0-14-15,13 13 16,-12-13-16,25 0 16,1 0-16,-14 0 15,-14 0 1,-25 0-16,0 0 16,-27 0-16,0 0 15,0 13 110,-13 0-109,14-13-16,-14 27 15,13 0-15,0 0 16,0-1-16,0 1 16,1-14-16,-1 0 15,0 0-15,-13 0 16,13 14-16,14-14 16,-1 14-16,-12-14 15,12 13-15,-13-12 16,0 12-16,14-13 15,-14-13 1,0 13-16,1-13 47,-1 0-47,0 0 16,0 0-1,1-13-15,-1 13 16,13-26-16,14 13 15,0-14-15,-27 14 16,13 0-16,1-1 16,-1-12-1,-26 13-15,13 13 16,-13-14-16,0 1 47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2.6875" units="1/cm"/>
          <inkml:channelProperty channel="Y" name="resolution" value="41.06952" units="1/cm"/>
          <inkml:channelProperty channel="T" name="resolution" value="1" units="1/dev"/>
        </inkml:channelProperties>
      </inkml:inkSource>
      <inkml:timestamp xml:id="ts0" timeString="2022-02-26T04:43:44.582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1125 40 0,'-13'-13'47,"-14"13"-47,-13 0 16,-12-13-16,-15 13 15,-25 0-15,-1 0 16,-26 0-16,40 0 15,-40 0-15,26 0 16,14 0-16,-14 0 16,27 0-16,13 13 15,27-13 1,12 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2.6875" units="1/cm"/>
          <inkml:channelProperty channel="Y" name="resolution" value="41.06952" units="1/cm"/>
          <inkml:channelProperty channel="T" name="resolution" value="1" units="1/dev"/>
        </inkml:channelProperties>
      </inkml:inkSource>
      <inkml:timestamp xml:id="ts0" timeString="2022-02-26T04:43:44.57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B88CF2B-434A-4489-8BB0-5E9206C82BDB}" emma:medium="tactile" emma:mode="ink">
          <msink:context xmlns:msink="http://schemas.microsoft.com/ink/2010/main" type="writingRegion" rotatedBoundingBox="12219,10161 16429,10499 16329,11736 12120,11399"/>
        </emma:interpretation>
      </emma:emma>
    </inkml:annotationXML>
    <inkml:traceGroup>
      <inkml:annotationXML>
        <emma:emma xmlns:emma="http://www.w3.org/2003/04/emma" version="1.0">
          <emma:interpretation id="{6BAF3F99-79C4-45A2-AA72-36735BDE0DA2}" emma:medium="tactile" emma:mode="ink">
            <msink:context xmlns:msink="http://schemas.microsoft.com/ink/2010/main" type="paragraph" rotatedBoundingBox="12219,10161 16429,10499 16329,11736 12120,113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2A7C3A-2481-4B15-B6D1-F64AF9CE7195}" emma:medium="tactile" emma:mode="ink">
              <msink:context xmlns:msink="http://schemas.microsoft.com/ink/2010/main" type="line" rotatedBoundingBox="12219,10161 16429,10499 16329,11736 12120,11399"/>
            </emma:interpretation>
          </emma:emma>
        </inkml:annotationXML>
        <inkml:traceGroup>
          <inkml:annotationXML>
            <emma:emma xmlns:emma="http://www.w3.org/2003/04/emma" version="1.0">
              <emma:interpretation id="{8830FD8D-43F0-4C2D-8CBE-D88A0E867B6A}" emma:medium="tactile" emma:mode="ink">
                <msink:context xmlns:msink="http://schemas.microsoft.com/ink/2010/main" type="inkWord" rotatedBoundingBox="12219,10161 16429,10499 16329,11736 12120,1139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-1737 422 0,'36'0'140,"1"0"-124,-1 0-16,0 0 16,1 0-16,35 0 15,-36 0-15,37 0 16,0 0-16,-37 0 16,0 0-16,37 0 15,-37 0-15,0 0 16,1 0-16,-1 0 15,0 0-15,0-36 16,1 36-16,35 0 16,-35 0-1,-1 0-15,0 0 16,0-36-16,1 36 16,-1 0-1,0 0-15,1 0 16,-1 0-16,0 0 15,0 0 1,1 0-16,-1 0 16,0 0-16,1 0 15,-1-37-15,0 37 16,0 0 0,1 0-16,-1 0 15,0 0 1,1 0-16,-1 0 15,0 0 1,0 0-16,1 0 16,-1 0-16,0 0 15,37 0 1,-37 0-16,0 0 16,1 0-1,-1 0-15,0 0 16,1 0-1,-1 0 17,0 0 15,0 0-16,1 0 0,-1 0 0,0 0 1,1 0-17,-1 0 1,0 0-1,0 0 1,1 37 0,-1-37-1,-36 36 95,-73-36-95,37 36-15,-36 0 16,-74 37-16,38-37 16,-38 37-16,-35-1 15,-37 1-15,73 0 16,36-37-16,0 0 15,146-36 79,-1 0-94,73-36 16,-37 0-16,74-37 15,35 0-15,-72 37 16,72 0-16,-36-37 16,-36 37-16,0 0 15,-73 36-15,1 0 16,-74 0 93,1 0-93,0 0-16,0 36 16,-1-36-16,1 36 15,0-36 16,72 0 79,37 0-110,-1 0 15,1 0-15,-1 0 16,1 0-16,72 0 16,0-36-16,37 0 15,-74-1 1,1 1-16,-72 0 16,-74 36 46,-35 0-62,-37 36 16,36-36-16,1 36 15,-1-36-15,-36 73 16,-36 0 0,-73-1-16,37 1 15,36-1-15,0 1 16,108-73-16,37 36 15,109-36 95,-36-36-110,-1 36 15,1-36 1,0-1-16,35 1 16,-35 0-16,36-1 15,-73 37-15,37-36 16,-73 0 0,-37 36 62,-71 36-78,-1 0 15,36 1-15,-72-1 16,-36 37-16,-1-1 16,37-36-16,0 1 15,72-1-15,110-36 78,-1 0-78,36 0 16,1-36-16,36-1 16,-73 37-1,73-36-15,-36 0 16,35 0-16,38-37 15,-110 73-15,0-36 16,0 36 0,-108 0 46,36 0-62,-37 0 16,-36 0-16,-36 0 15,-73 0-15,-36 36 16,37-36-16,-1 36 16,0 37-16,37-73 15,-1 36-15,146-36 16,72 0 31,37 0-32,36 0-15,36-72 16,36-1-16,-36 0 16,37 1-16,-1-1 15,1-36 1,-37 73-16,-36-36 16,-73 72 15,-72 0 31,-1 0-46,-71 0-16,71 36 16,-35-36-16,-1 36 15,-36 0-15,0 1 16,-36-1-16,36-36 15,1 36-15,-38 1 16,74-1-16,-73-36 16,36 36-16,-36 0 15,36-36-15,73 37 16,-1-37 0,74 0 46,35 0-62,1 0 16,36 0-16,-73-37 15,36 37-15,-35 0 16,35 0-16,-35 0 16,35-36-16,1 36 15,-1-36-15,-35 36 16,-74 0 46,-35 0-62,-37 0 16,0 0-16,73 0 16,-37 0-16,1 0 15,-37 0-15,72 0 16,1 0-16,36-36 62,0-1-46,36-35-16,1 35 16,-1-35-16,0-37 15,1 36 1,-1 1-16,-36 36 15,36-1-15,0 1 16,-36 0-16,0-1 31,-36 1 1,-36 36-17,35-36-15,1 0 16,-37 36-16,-35 0 15,35-37-15,0 37 16,-35-36-16,35 36 16,0 0-16,37 0 31,109 0 63,-1 36-94,37 1 15,0 35 1,0-36-16,-37 1 16,1-37-16,0 36 15,35 0-15,-71-36 16,-1 0-16,0 0 15,1 37-15,-1-37 16,0 0 0,-72 0 171,-37 0-171,37 0-16,0 0 15,-73 0 1,73 0-16,-37 0 16,0 0-16,-35 0 15,-1 0-15,0 0 16,0 0-16,73 0 16,-1 0-16,74 0 109,-1 0-109,37 0 16,-1 0-16,73 0 15,-36 0-15,0 0 16,-36 0-16,-1 0 15,1 0-15,-1 0 16,-35 0 0,-74 0 77,1 0-77,-37 0-16,1 0 16,-1 0-16,-72 0 15,36 0-15,0 0 16,73 0-16,-36 0 16,35 0-16,1 0 15,0 0-15,-1 0 16,1 0-1,72 0 95,37 0-110,0 0 15,-37 0-15,36 0 16,-35 0-16,-1 0 16,0 0-1,-72 0 63,0 0-62,-37 0-16,1 0 16,35 0-16,1 0 15,-37 0-15,1 0 16,36 0-16,-37 0 16,37 0-1,-1 0-15,74 0 110,35 0-110,-35 0 15,-1 0-15,36 0 16,1 0-16,72 0 15,-72 0-15,36 0 16,-73 0 0,0 0-16,-108 0 62,35 0-46,-35 0-16,-37 0 15,-36 0-15,0 0 16,36 0-16,0 0 16,0 0-16,36 0 15,37 0-15,109 0 94,36 0-78,-37 0-16,-36 0 15,73 0-15,36 0 16,-36 0-16,-36 0 16,-1 0-1,1 0-15,-37 0 16,1 0-1,-110 0 48,-36 0-47,73 0-16,-37 0 15,-36 0-15,37 0 16,-37 0-16,-36 0 15,0-37-15,0 37 16,108 0-16,1 0 16,0 0-16,-1 0 15,74 0 48,72 0-48,-1 0-15,-35 0 16,0 0-16,-1 0 16,37 0-16,0 0 15,-37 0 1,37 0-16,-72 0 16,-1 0-1,0 0-15,-72 0 78,0 0-78,-37 0 16,37 0-16,-73 0 16,36 0-16,37 0 15,-37 0-15,-35 0 16,-1 0-16,72 0 15,1 0-15,72 0 63,73 0-47,-72 0-16,108 0 15,72 0-15,1 0 16,0 0-16,72 37 15,-72-37 1,-73 36-16,36-36 16,-35 36-16,-110-36 15,-36 36-15,0 1 47,-36 35-31,-73 1-16,36-37 15,-36 37-15,-36-1 16,-36 1-16,36-1 16,-37 1-16,37 0 15,0-1-15,109-72 16,72 0 46,0 0-62,73 0 16,36 0-16,37-36 16,-37 0-16,0-1 15,0 1-15,0 0 16,-72-1-16,-1 37 16,-35-36-1,-1 36-15,-72 0 94,-73 0-94,72 0 16,-35 0-16,-73 0 15,36 0-15,36 0 16,1 0-16,35 0 15,110 0 79,0 0-94,72 0 16,72-36-16,37 0 15,-72-1-15,72 1 16,-73 0-16,1-1 16,-146 37-16,37 0 15,-110 0 32,-72 0-31,73 0-16,-36 0 15,-37 0-15,-36 37 16,72-37-16,-72 0 16,-37 72-16,37-35 15,-36-1-15,72 0 16,36-36-16,37 0 16,72 0 46,1 0-46,72 0-16,-1 0 15,74-36-15,-1 0 16,110-37-16,-37 0 16,-37 37-16,-35 0 15,-146 0-15,0 36 16,-72 0 46,-37 0-62,-72 0 16,0 36-16,-36 36 16,-37-35-16,0 72 15,37-73-15,-37 36 16,109-35-16,73-37 15,72 0 48,1 0-63,35 0 16,37 0-16,72 0 15,1 0-15,-1-37 16,1 1-16,-37 36 15,0-36-15,-36 0 16,-73 36-16,-72 0 125,0 0-125,-73 0 16,36 0-16,1 0 15,35 0-15,37 36 16,-36-36-16,0 0 31,-1 0 0,1 0 1,72 0 46,1 0-78,35 0 15,-35 0-15,71 0 16,-35-36-16,-37 36 16,37-37-16,36 37 15,-73-36 1,0 36-16,1 0 16,-1 0-16,0 0 15,0 0 1,1-36-16,-1 36 15,0 0 1,1 0-16,-1 0 16,0 0-1,0 0-15,-36-37 16,37 37-16,-1 0 16,-72 0 93,-1 0-109,-35 0 16,-1 0-16,1 0 15,-110 0-15,37 37 16,0-1-16,-36 0 15,-1 1 1,-72 35-16,73-36 16,-1 37-16,1-37 15,72 1-15,0-1 16,73-36-16,0 0 16,-1 36-1,1-36 16,72 0 32,37 0-47,-37 0-16,37 0 15,-1 0-15,73 0 16,37 0-16,36 0 15,-1-72-15,-35 35 16,-1 1-16,1-37 16,-1 37-16,-36 0 15,-36 0-15,-36-1 16,-37 37-16,0 0 16,0-36-1,-72 36 32,-36 0-47,35 0 16,-35 0-16,-1 0 15,-72 0-15,36 36 16,0-36-16,-72 37 16,72-37-16,0 36 15,0 0-15,0-36 16,37 36-16,-1-36 15,-36 37-15,73-37 16,0 0 0,0 0-1,-1 0-15,1 0 16,0 0-16,-1 0 16,74 0 77,35 0-93,1 0 16,-1 0 0,1 0-16,0 0 15,72-37-15,-36 37 16,-1-36-16,1 36 15,-36-36-15,-37 36 16,-72 0 78,-37 0-79,1 0-15,-73 0 16,-37 36-16,1-36 16,-1 36-16,37-36 15,0 37-15,109-37 16,72 0 31,0 0-32,37 0 1,36 0-16,-37-37 16,37 1-16,73 0 15,-110 0-15,146-73 16,-73 36-16,0 1 16,0-1-16,-36 37 15,-73-1-15,1 37 16,-74 0 62,-35 0-78,-1 0 16,37 0-16,-37 0 15,37 0-15,-36 37 16,35-37-16,1 0 15,0 0-15,-37 36 16,1 0-16,-1-36 16,37 0-16,-73 37 15,73-37-15,-1 0 16,1 36-16,72-36 47,1 0-32,-1 0 1,36 0-16,1 0 16,72 0-16,0 0 15,-36-36-15,36 36 16,-72 0-16,72-37 16,-72 37-16,-37 0 15,0 0-15,-108 0 110,-1 0-110,37 0 15,-73 37-15,36-1 16,-36 0-16,-36 0 15,0 37-15,0-37 16,36 1-16,-36-1 16,0 0-16,72 0 15,-36 1 1,73-1-16,0-36 16,72 0 77,0 0-77,37 0-16,-37 0 16,1 0-16,108-36 15,0-1-15,36 1 16,-36 0-16,1 0 15,-38-1-15,-71 37 16,35-36-16,-108 36 78,-37 0-62,-35 0-16,71 0 15,-72 0 1,37 36-16,36-36 16,-37 0-16,0 37 15,1-37-15,-1 36 16,1-36-16,-1 0 16,-36 36-16,37-36 15,35 0 1,1 0-16,0 0 15,0 0 1,72 0 93,0 0-93,0 0-16,1 0 31,-1 0-31,0 0 16,37 0 0,-37-36-1,0 36-15,1 0 16,-1 0-16,0-36 15,-108 36 110,35 0-125,-35 0 16,36 0-16,-37 0 16,0 0-16,1 0 15,-1 0-15,1 0 16,35 0-16,1 0 16,72 0 93,1 0-93,-1-37-16,73 1 15,-37 36-15,-35 0 16,35-36-16,-35 36 15,35-37-15,-36 37 16,1-36-16,-1 36 16,-72 0 46,-1 0-46,-71 0-16,-38 0 15,-35 0-15,72 0 16,0 36-16,37-36 16,35 0-16,1 0 47,72 0 46,1 0-93,-1 0 16,0 0-16,1 0 16,-1 0-16,0 0 15,0 0-15,1 0 16,-37-36-1,-37 36 64,1 0-79,-73 0 15,37 0-15,-1 0 16,-36 0-16,37 0 15,35 0-15,1 0 16,0 0-16,0 0 16,-1 0-1,74 0 110,-1 0-109,36 0-16,-35 0 16,35 0-16,1-36 15,-37 36-15,0 0 16,-36-36-1,-36 36 48,-36 0-63,35 0 16,-35 0-16,-1 0 15,1 0-15,-1 0 16,37 0-16,-1 0 15,-71 0-15,71 36 16,-35-36-16,35 0 16,1 0 62,72 0 16,1 0-94,-1 0 15,37 0-15,-1 0 16,37 0-16,-36 0 0,-37 0 15,0 0-15,0 0 16,1 0 0,-146 0 77,36 36-77,37-36-16,-37 0 16,-35 0-16,71 0 15,-35 0-15,-1 0 16,37 0-16,-37 0 16,37 0-1,109 36 48,-1-36-63,1 0 15,-1 0 1,37 0-16,36 0 16,0 0-16,-36 0 15,-36 0-15,-1 0 16,-35 0-16,-1 0 15,-72 0 48,-73 0-47,0 0-1,73 0-15,-37 0 16,1 0-16,-37 0 15,0 37-15,36-37 16,1 0-16,35 0 16,1 0-1,72 0 95,1 0-110,35 0 15,-35 0-15,35 0 16,37 0-16,72 0 16,73-37-16,-72 37 15,36-72-15,-1 36 16,-72-1-16,1 37 15,-74 0-15,-108 0 79,-37 0-64,37 0-15,-73 0 16,-72 37-16,-1-1 15,-108 73-15,0-37 16,108 1-16,-72-1 16,109 1-16,36-37 15,73-36-15,72 0 94,37 0-94,-37 0 16,37 0-16,72 0 15,36 0-15,-36 0 16,1 0-16,-110 0 16,36-36-16,-35 36 15,-1 0-15,-72 0 78,-37 0-62,1 0-16,-1 36 16,0 1-16,-35-1 15,-38 0-15,1 0 16,73 1-16,35-37 15,74-37 110,35 1-109,37 0-16,0 0 16,-36-1-16,-37 1 15,73 0-15,-109-1 16,36 37-16,-36-36 47,-73 36-32,37 0 1,-36 0-16,-37 0 16,72 0-16,1 0 15,0 0-15,0 0 16,-1 0-16,1 0 16,0 0-1,-1 0 1,1 0-16,0 0 15,72 0 79,37-36-94,36 0 16,-37-1-16,1 37 15,-1-36-15,-35 0 16,35 36-16,-144 0 94,35 0-94,-72 0 15,37 0-15,-37 36 16,73-36-16,-1 36 16,1 1 234,0-1-250,36 36 15,-36 1-15,-1-37 16,37 1 0,0-1-1,73-36 48,-1 0-63,-35 0 15,35 0 1,73 0-16,-36 0 16,36 0-16,1-36 15,-38-1-15,38 1 16,-38 0-16,-35 36 15,-37 0-15,37-37 16,-37 37-16,0 0 16,1 0-16,-1 0 15,37 0 1,-1 0 0,1 0-1,36-36-15,-37 36 16,-36 0-16,73-36 15,-36 36-15,36-36 16,36-1-16,-36 37 16,0-36-16,-37 36 15,-36 0-15,1-36 16,-1 36-16,0 0 16,1 0-1,-1 0 1,0-37-1,0 37 64,1 0-64,-1 0 16,-36-36-31,-73 72 204,-35-36-189,35 37-15,0-1 16,37-36-16,-73 36 15,37 1-15,-37-37 16,36 0-16,37 0 16,0 0-16,72 0 93,37 0-77,-1 0-16,-36 0 16,1 0-16,35 0 15,1 0-15,-1 0 16,-35 0-16,35 0 16,-35-37-1,-1 37-15,0 0 16,0 0-1,1 0 32,-74-36 31,1 36-78,-36-36 16,35 36-16,-35 0 16,-37 0-16,0-37 15,-72 37-15,35-36 16,1 36-16,0 0 16,36-36-1,37 36-15,35 0 16,1 0-16,109 0 94,-37 0-79,37 0-15,-1 0 16,1 0-16,72 0 15,-73 0-15,37 0 16,-36 0-16,-37-36 16,0 36-16,1 0 78,-110 0 16,37 0-94,0 0 15,-73 0-15,72 0 16,-71 0-16,-1 0 15,36 0-15,37 0 16,0 0 0,-1 0-16,1-37 31,0 37-15,-1 0-16,1 0 15,0 0-15,-37-36 16,1 36-16,-1-36 15,-36 36-15,37-37 16,-1 37-16,1 0 16,35 0-16,1 0 15,0-36-15,-1 36 16,1 0-16,0 0 16,0 0-1,144 0 95,1-36-110,-72 36 15,71 0-15,-71 0 16,-1 0-16,37 0 15,-37-36-15,0 36 16,37 0-16,-37 0 16,0 0-16,1-37 15,-1 37 1,0 0 0,-36-36-1,36 36 1,-108 0 62,-1-36-62,1 36-1,-1 0-15,-72-37 16,72 37-16,-35 0 15,35 0-15,37 0 16,-1 0 0,1 0-1,0 0 1,72 0 78,73 0-79,-36 37-15,-1-1 16,37-36-16,0 0 16,-73 0-16,37 0 15,-37 0-15,0 0 16,1 36-16,-1-36 15,0 0 1,-72 0 93,0 0-93,-37 0-16,-36 0 16,0 0-16,0 0 15,-36 0-15,36 0 16,1 0-16,35 0 16,37 0-16,-1 0 15,74 0 79,-1 0-94,37 0 16,-37 0-16,73 0 15,-37 0-15,37 0 16,-36 0-16,-37 0 15,37 0-15,-37 0 16,0 0 0,0 0-16,1 0 31,-74 0 16,1 0-32,-36 0-15,-1 0 16,0 0-16,1 0 16,-37 0-16,0 0 15,0 0-15,37 0 16,-1 0-16,1 0 16,-1 0-16,0 0 15,1 0-15,36 0 16,-1 0-16,1 0 15,0 0 1,72 0 109,73 0-109,-73 0-1,0 0-15,37 0 16,0 0-16,-37 0 16,36 0-16,-35 0 15,-1 0 1,-72 0 62,-73 0-78,36 0 16,1 0-16,-1 0 15,-36 0-15,37 0 16,-1 0-16,1 0 15,35 0-15,1 0 16,72 0 109,1 0-125,35 0 16,1 0-16,-1 0 15,1 0-15,-37 0 16,37 0-16,-37 0 16,0 0-16,1 0 15,-37-36 126,-37 36-126,1 0 1,0 0-16,-37 0 16,1 0-16,35 0 15,1 0-15,0 0 16,-1 0 0,1 0-16,0 0 15,0 0-15,-1 0 16,1 0 15,72 0 63,1 0-79,35 0-15,-36 0 16,37 0-16,0 0 16,-37 0-16,36 0 15,1 0-15,-37 0 16,1 0-16,-1 0 31,0 0-31,-72 0 125,0 0-109,-37 0-16,37 0 15,-1 0-15,1 0 16,0 0 0,72 0 77,37 0-77,-37 0-16,37 0 16,35 0-16,38 0 15,-1 0 1,-36 0-16,-73 0 16,73 36-16,-73-36 15,0 0-15,1 0 16,-1 0-1,-72 0 79,36 37-78,-37-37-16,1 0 15,36 36 1,-36-36-16,-1 0 31,37 36 63,37-36-78,-1 0-1,0 36-15,1-36 16,-1 0-16,0 37 16,0-37-1,1 0-15,-37 36 31,0 0 141,36-36-31,37 0-125,-37 0-1,36 0-15,-35 0 16,-1 0-16,37 0 15,-37 0-15,-72 0 219,36 37-219,-37-37 16,74 0 124,-1 0-140,36 0 16,-35 0-16,35 0 16,-35 0-1,-1 0-15,0 0 32,37-37-32,-37 37 15,0 0 1,-72 0 93,0 0-109,-1 0 16,1 0-16,-36 0 15,-1 0-15,0 0 16,1 37-16,36-37 16,-37 0-16,37 0 15,-1 0 1</inkml:trace>
        </inkml:traceGroup>
        <inkml:traceGroup>
          <inkml:annotationXML>
            <emma:emma xmlns:emma="http://www.w3.org/2003/04/emma" version="1.0">
              <emma:interpretation id="{E61C3C35-CEE2-49B3-9772-E40F23BC1931}" emma:medium="tactile" emma:mode="ink">
                <msink:context xmlns:msink="http://schemas.microsoft.com/ink/2010/main" type="inkWord" rotatedBoundingBox="12452,10302 16057,10591 15972,11647 12367,11358"/>
              </emma:interpretation>
              <emma:one-of disjunction-type="recognition" id="oneOf1">
                <emma:interpretation id="interp1" emma:lang="" emma:confidence="0.5">
                  <emma:literal>.</emma:literal>
                </emma:interpretation>
                <emma:interpretation id="interp2" emma:lang="" emma:confidence="0">
                  <emma:literal>-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M</emma:literal>
                </emma:interpretation>
                <emma:interpretation id="interp5" emma:lang="" emma:confidence="0">
                  <emma:literal>:</emma:literal>
                </emma:interpretation>
              </emma:one-of>
            </emma:emma>
          </inkml:annotationXML>
          <inkml:trace contextRef="#ctx0" brushRef="#br1" timeOffset="16">-1743-92 0,'-13'0'0,"-14"0"16,1 0-16,-14 0 15,27 0-15,0 0 16,-1 0 0,1 0-16,26 0 78,14 13-63,-14-13-15,14 13 16,-14-13-16,13 0 16,1 0-16,-14 0 15,27 13 1,-14-13-16,27 14 0,-13-14 16,-1 0-16,1 13 15,0-13-15,-1 0 16,1 0-1,-13 13-15,-1-13 16,-13 0-16,1 0 16,-1 13-16,0-13 15,13 13-15,-12-13 16,-1 0-16,0 0 0,0 0 16,1 14-1,-1-14-15,0 0 16,0 0-16,0 0 15,14 13 1,-14-13-16,14 13 16,-14-13-16,13 0 15,1 0-15,-14 13 16,27-13-16,-1 14 16,-12-14-16,-14 0 15,27 0-15,-1 0 16,1 0-16,0 0 15,0 0-15,-1 13 16,-12-13-16,-14 0 16,13 0-16,1 0 15,-14 0 1,0 0-16,14 0 0,-54 0 109,1 0-93,13 0-16,-54-13 16,-12 13-16,-27-27 15,-53 27-15,-39 0 16,39 0-16,1 0 15,-14 0-15,13 0 16,13 0-16,67 0 16,0 0-16,26 0 15,13 0-15,27 0 16,13 13 31,39 14-47,-25-1 15,12-12-15,27 12 16,13 14-16,27 13 16,-1-1-1,41 1-15,-14 0 16,53 13-16,-27-13 16,14 14-16,-27-28 15,1 1-15,-41-14 16,-12 1-16,-28-14 0,-12 0 15,-66-13 48,-1 0-47,14 0-16,-13 0 15,-27 0-15,-14-13 16,-12 13-16,0-13 15,-40 0-15,0-1 16,0 14-16,26 0 16,14 0-16,12 0 15,14 0-15,67 0 63,25 0-48,-25 0-15,12 14 16,40-1-16,14 0 16,25 14-16,28-1 15,12-13-15,14 14 16,-13-1-16,-27 1 16,-40-14-1,-13 0-15,-13-13 16,-40 0-1,-13 13-15,-13-13 47,-13 0-31,-14 0-16,-13 0 16,-26 0-16,-14 0 15,-13 0-15,-26 0 16,13 0-16,-14 0 15,-12-13 1,13 13-16,52 0 16,27 0-16,40 0 0,40 0 78,-14 0-63,40 0-15,39 0 16,14 0-16,26 0 16,67 0-16,-40 0 15,-14 13-15,14-13 16,-27 14-16,-52-14 16,12 13-16,-26 0 15,1-13-15,-54 0 16,0 0-16,-39 13 109,-1-13-93,-39 0-16,-27 0 15,-39 0-15,26 0 16,14 0-16,-14 0 16,-27 0-16,41 0 0,12 0 15,14 0 1,40 13-16,13-13 16,39 0 46,-13 0-46,27 0-16,39 0 15,14 0-15,26 0 16,66-13-16,14 13 16,-41-13-16,14 13 15,-26 0-15,-53 0 16,-1-13-16,-39 13 15,-40 0-15,-26 0 94,-13 0-94,-14-13 16,13 13-16,-25 0 15,-28 0-15,27 0 16,-26 0-16,26-14 16,0 14-16,13 0 15,1-13-15,12 13 16,14 0 0,13-13-1,26 13 79,41-13-94,25-1 16,27 1-16,0-13 15,14 26-15,12-14 16,-39 1-16,-27 13 15,1 0-15,-27 0 16,-67 0 47,-12 0-63,-27 0 15,-26 0-15,-27 0 16,13 0-1,-13 0-15,14 0 16,-54 0-16,-26 0 16,66 0-16,1 0 15,12 0-15,67 0 16,39 0 46,0 0-62,13 0 16,27 0-16,40 0 16,53-13-16,39 13 15,0-13-15,0 0 16,14-1-16,-1 14 16,-39 0-16,-40 0 15,-40 0 1,-13 0-16,-52 0 0,-41 0 94,1 0-94,-27 0 0,-27 0 15,-39 0-15,-66 0 16,-93 14-16,27-1 15,13-13-15,66 0 16,26 0-16,54 0 16,78 0-16,28-13 62,12 13-62,27-27 16,40 1-16,13-1 15,13-13-15,66-12 16,-26-1-16,-14 0 16,-13 13-16,-66 14 15,1 12 1,-94 14 31,14 0-47,-14 0 15,-39 0-15,-26-13 16,-14 13-16,13 0 16,1 0-16,12-13 15,14 13-15,0-27 0,13 14 16,40 13 0,13-13-16,-13 0 15,13-1 1,0 1 15,0 0-15,13 13-1,0-13 1,0 13-16,1 0 16,-14-13 46,-27 13-46,14-14-16,-27 1 15,-13 0-15,-13 0 16,-13-14 0,-14 14-16,27 0 15,0 0-15,13-1 0,13 1 16,14 0-16,26 0 78,26-1-62,-13 1-16,14 13 15,-1-13-15,-12 13 16,25-13-16,-12 13 15,12-14-15,14 14 16,-13-13-16,0 13 16,-27 0-16,-26 0 78,-14 27-78,-12 12 15,12-25-15,-13 25 16,-39 14-16,13 0 16,0 0-16,0-13 15,-14 13-15,41 0 16,-14-14-16,39-26 16,14 1-16,0-1 46,14-13-30,-1 0 0,27 13-16,-14-13 15,1 0-15,12 0 16,-12 0-16,26 0 16,13 0-16,0 0 15,0 13-15,-13-13 16,-40 0-16,0 0 15,-39 14 64,13-14-64,-27 13-15,-13 0 16,-26 0-16,-14 1 15,1 12-15,25-13 0,1 14 16,13-14-16,14 0 16,12-13-16,14 13 15,-14-13-15,14 14 16,0-14-16,26 0 141,0 0-126,1 13-15,-14 0 78,-14 0-62,-25 1 0,12-1-16,-12 0 15,-14 0-15,0 0 16,-13 1-16,13-14 15,13 13-15,14-13 16</inkml:trace>
        </inkml:traceGroup>
        <inkml:traceGroup>
          <inkml:annotationXML>
            <emma:emma xmlns:emma="http://www.w3.org/2003/04/emma" version="1.0">
              <emma:interpretation id="{2A1DEFE1-5D28-41B5-88D7-16E32AE9DC72}" emma:medium="tactile" emma:mode="ink">
                <msink:context xmlns:msink="http://schemas.microsoft.com/ink/2010/main" type="inkWord" rotatedBoundingBox="14675,10394 16294,10524 16232,11294 14613,1116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1" timeOffset="13">797 768 0,'26'-14'16,"-12"1"-16,12 0 16,1 0-16,-1-1 15,0 1-15,1 0 16,-14 13-16,0 0 16,-39 0 77,-1 0-93,1 0 16,-40 0 0,0 0-16,-40 0 15,0 0-15,27 0 16,-14-13-16,0 13 15,27-14-15,53 14 16,0-13-16,13 0 47,26-13-47,14 12 16,-27 1-16,14 13 15,39-26-15,0-1 16,0 1-16,14 12 15,-1-12-15,0 13 16,-13 13-16,27-13 16,-40 13-16,13 0 15,-26 0 1,-14 0-16,-39 0 125,-13 0-125,-1 0 16,-26 0-16,0 0 15,-26 0-15,13 0 16,0 0-16,-14 0 15,41-14-15,52 1 47,26 13-31,-12 0-16,39 0 16,27 0-16,-1-13 15,14 13-15,-13 0 16,-1 0-16,1 0 15,-27 0-15,-13 0 16,-40 0-16,-39 0 63,12 0-48,-12 0-15,-14 0 16,-26 0-16,-40 0 15,-13 0-15,13-13 16,14 13-16,-1-14 16,27 14-16,13-13 15,53 0 32,27 0-47,12 13 16,-12-14-16,52 1 15,27 0-15,13-13 16,0 12-16,13-12 16,1 26-16,-41-13 15,-26-1-15,-13 14 16,-66 0 46,0 0-46,0 0-16,-14 0 16,-12 0-16,25 0 15,-12 0 1,-27 0-16,13-13 16,-13 13-16,40 0 15,0-13-15,13 0 31,0-14 1,13 14-32,0 0 15,14 13-15,12-13 16,1-1-16,0 14 16,0-13-16,-27 13 15,0 0-15,0 13 31,-13 1-31,0 12 16,0-13-16,0 14 16,-26 39-16,-14 0 15,0 13 1,1-39-16,12 13 0,-12 0 16,25-40-16,1-13 15,13 13-15,0-26 47,0-13-31,13 12-16,1-12 15,12 0-15,14-14 16,-1 13-16,14 1 16,-13 13-1,-14-1-15,-12 14 16,-14 14 31,-27 25-32,14-25-15,-13 12 16,12-26-16,-12 13 16,-14 1-16,0-1 15,-12 0-15,-1 0 16,0-13-16,-13 0 15,13 0-15,-13-26 16,13-1-16,0 14 16,13-13-16,14-1 15,-14 1 1,27-1-16,-14 1 16,14 13-16,0-1 15,-1 1-15,1 13 16,-13 0-16,13 0 0,-14 0 15,-13 0-15,-12 0 16,-15 13 0,-12 1-16,13-1 15,13 13-15,-13-13 16,0 1-16,13-1 16,13-13-16,27 0 15,-14 0-15,1-13 16,13-14-16,-1 14 15,1-13-15,13 12 16,0 1-16,0 0 16,0 0-1,0-1-15,0 1 16,0 0-16,13 0 16,-13 0-1,27-1-15,-1 1 16,1-13-16,-1-1 15,1 27-15,-14-13 16,13 0-16,14-14 16,-27 27-16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0F326-FA6E-4897-BD38-23DCE1E9C487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7D10A-8C67-449F-AE1A-C0296C83F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65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297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007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284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336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04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6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15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81"/>
          <p:cNvGrpSpPr/>
          <p:nvPr/>
        </p:nvGrpSpPr>
        <p:grpSpPr>
          <a:xfrm>
            <a:off x="7479570" y="2914477"/>
            <a:ext cx="4712791" cy="4577060"/>
            <a:chOff x="6172210" y="2656118"/>
            <a:chExt cx="2971744" cy="2886157"/>
          </a:xfrm>
        </p:grpSpPr>
        <p:sp>
          <p:nvSpPr>
            <p:cNvPr id="11" name="Google Shape;11;p81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81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81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81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81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16" name="Google Shape;16;p81"/>
          <p:cNvGrpSpPr/>
          <p:nvPr/>
        </p:nvGrpSpPr>
        <p:grpSpPr>
          <a:xfrm>
            <a:off x="-29" y="-432739"/>
            <a:ext cx="4091420" cy="2547865"/>
            <a:chOff x="-32" y="-215971"/>
            <a:chExt cx="2163551" cy="1347316"/>
          </a:xfrm>
        </p:grpSpPr>
        <p:sp>
          <p:nvSpPr>
            <p:cNvPr id="17" name="Google Shape;17;p81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81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81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81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81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22" name="Google Shape;22;p81"/>
          <p:cNvSpPr txBox="1">
            <a:spLocks noGrp="1"/>
          </p:cNvSpPr>
          <p:nvPr>
            <p:ph type="ctrTitle"/>
          </p:nvPr>
        </p:nvSpPr>
        <p:spPr>
          <a:xfrm>
            <a:off x="914400" y="3671767"/>
            <a:ext cx="75620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6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8465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2"/>
          <p:cNvSpPr txBox="1">
            <a:spLocks noGrp="1"/>
          </p:cNvSpPr>
          <p:nvPr>
            <p:ph type="title"/>
          </p:nvPr>
        </p:nvSpPr>
        <p:spPr>
          <a:xfrm>
            <a:off x="1375233" y="1532967"/>
            <a:ext cx="7680400" cy="9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2"/>
          <p:cNvSpPr txBox="1">
            <a:spLocks noGrp="1"/>
          </p:cNvSpPr>
          <p:nvPr>
            <p:ph type="body" idx="1"/>
          </p:nvPr>
        </p:nvSpPr>
        <p:spPr>
          <a:xfrm>
            <a:off x="1375233" y="2481167"/>
            <a:ext cx="3728000" cy="40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»"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2pPr>
            <a:lvl3pPr marL="1828754" lvl="2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3pPr>
            <a:lvl4pPr marL="2438339" lvl="3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4pPr>
            <a:lvl5pPr marL="3047924" lvl="4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5pPr>
            <a:lvl6pPr marL="3657509" lvl="5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6pPr>
            <a:lvl7pPr marL="4267093" lvl="6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26" name="Google Shape;26;p82"/>
          <p:cNvSpPr txBox="1">
            <a:spLocks noGrp="1"/>
          </p:cNvSpPr>
          <p:nvPr>
            <p:ph type="body" idx="2"/>
          </p:nvPr>
        </p:nvSpPr>
        <p:spPr>
          <a:xfrm>
            <a:off x="5327696" y="2481167"/>
            <a:ext cx="3728000" cy="40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»"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2pPr>
            <a:lvl3pPr marL="1828754" lvl="2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3pPr>
            <a:lvl4pPr marL="2438339" lvl="3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4pPr>
            <a:lvl5pPr marL="3047924" lvl="4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5pPr>
            <a:lvl6pPr marL="3657509" lvl="5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2400"/>
            </a:lvl6pPr>
            <a:lvl7pPr marL="4267093" lvl="6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27" name="Google Shape;27;p82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8" name="Google Shape;28;p82"/>
          <p:cNvGrpSpPr/>
          <p:nvPr/>
        </p:nvGrpSpPr>
        <p:grpSpPr>
          <a:xfrm>
            <a:off x="8229614" y="3541492"/>
            <a:ext cx="3962325" cy="3848209"/>
            <a:chOff x="6172210" y="2656118"/>
            <a:chExt cx="2971744" cy="2886157"/>
          </a:xfrm>
        </p:grpSpPr>
        <p:sp>
          <p:nvSpPr>
            <p:cNvPr id="29" name="Google Shape;29;p8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8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8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8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8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34" name="Google Shape;34;p82"/>
          <p:cNvGrpSpPr/>
          <p:nvPr/>
        </p:nvGrpSpPr>
        <p:grpSpPr>
          <a:xfrm>
            <a:off x="-42" y="-304047"/>
            <a:ext cx="2884735" cy="1796421"/>
            <a:chOff x="-32" y="-215971"/>
            <a:chExt cx="2163551" cy="1347316"/>
          </a:xfrm>
        </p:grpSpPr>
        <p:sp>
          <p:nvSpPr>
            <p:cNvPr id="35" name="Google Shape;35;p8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8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8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8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8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045801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83"/>
          <p:cNvGrpSpPr/>
          <p:nvPr/>
        </p:nvGrpSpPr>
        <p:grpSpPr>
          <a:xfrm>
            <a:off x="8229614" y="3541492"/>
            <a:ext cx="3962325" cy="3848209"/>
            <a:chOff x="6172210" y="2656118"/>
            <a:chExt cx="2971744" cy="2886157"/>
          </a:xfrm>
        </p:grpSpPr>
        <p:sp>
          <p:nvSpPr>
            <p:cNvPr id="42" name="Google Shape;42;p8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8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8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8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8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47" name="Google Shape;47;p83"/>
          <p:cNvGrpSpPr/>
          <p:nvPr/>
        </p:nvGrpSpPr>
        <p:grpSpPr>
          <a:xfrm>
            <a:off x="-42" y="-304047"/>
            <a:ext cx="2884735" cy="1796421"/>
            <a:chOff x="-32" y="-215971"/>
            <a:chExt cx="2163551" cy="1347316"/>
          </a:xfrm>
        </p:grpSpPr>
        <p:sp>
          <p:nvSpPr>
            <p:cNvPr id="48" name="Google Shape;48;p8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8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8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8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8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3" name="Google Shape;53;p83"/>
          <p:cNvSpPr txBox="1">
            <a:spLocks noGrp="1"/>
          </p:cNvSpPr>
          <p:nvPr>
            <p:ph type="title"/>
          </p:nvPr>
        </p:nvSpPr>
        <p:spPr>
          <a:xfrm>
            <a:off x="1375233" y="1532967"/>
            <a:ext cx="7680400" cy="9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3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5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4"/>
          <p:cNvSpPr txBox="1">
            <a:spLocks noGrp="1"/>
          </p:cNvSpPr>
          <p:nvPr>
            <p:ph type="title"/>
          </p:nvPr>
        </p:nvSpPr>
        <p:spPr>
          <a:xfrm>
            <a:off x="1375233" y="1532967"/>
            <a:ext cx="7680400" cy="9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4"/>
          <p:cNvSpPr txBox="1">
            <a:spLocks noGrp="1"/>
          </p:cNvSpPr>
          <p:nvPr>
            <p:ph type="body" idx="1"/>
          </p:nvPr>
        </p:nvSpPr>
        <p:spPr>
          <a:xfrm>
            <a:off x="1375233" y="2369500"/>
            <a:ext cx="7680400" cy="33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»"/>
              <a:defRPr/>
            </a:lvl1pPr>
            <a:lvl2pPr marL="1219170" lvl="1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marL="1828754" lvl="2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marL="2438339" lvl="3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marL="3047924" lvl="4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marL="3657509" lvl="5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marL="4267093" lvl="6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8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8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84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323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">
  <p:cSld name="1_Title Only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5"/>
          <p:cNvSpPr/>
          <p:nvPr/>
        </p:nvSpPr>
        <p:spPr>
          <a:xfrm>
            <a:off x="0" y="6135687"/>
            <a:ext cx="12192000" cy="72231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85"/>
          <p:cNvSpPr/>
          <p:nvPr/>
        </p:nvSpPr>
        <p:spPr>
          <a:xfrm>
            <a:off x="10358630" y="6481572"/>
            <a:ext cx="810895" cy="376555"/>
          </a:xfrm>
          <a:custGeom>
            <a:avLst/>
            <a:gdLst/>
            <a:ahLst/>
            <a:cxnLst/>
            <a:rect l="l" t="t" r="r" b="b"/>
            <a:pathLst>
              <a:path w="810895" h="376554" extrusionOk="0">
                <a:moveTo>
                  <a:pt x="810768" y="0"/>
                </a:moveTo>
                <a:lnTo>
                  <a:pt x="0" y="0"/>
                </a:lnTo>
                <a:lnTo>
                  <a:pt x="0" y="376427"/>
                </a:lnTo>
                <a:lnTo>
                  <a:pt x="810768" y="376427"/>
                </a:lnTo>
                <a:lnTo>
                  <a:pt x="810768" y="0"/>
                </a:lnTo>
                <a:close/>
              </a:path>
            </a:pathLst>
          </a:custGeom>
          <a:solidFill>
            <a:srgbClr val="01B3E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85"/>
          <p:cNvSpPr/>
          <p:nvPr/>
        </p:nvSpPr>
        <p:spPr>
          <a:xfrm>
            <a:off x="10477501" y="6385559"/>
            <a:ext cx="495300" cy="47243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85"/>
          <p:cNvSpPr/>
          <p:nvPr/>
        </p:nvSpPr>
        <p:spPr>
          <a:xfrm>
            <a:off x="0" y="13717"/>
            <a:ext cx="12192000" cy="7147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85"/>
          <p:cNvSpPr/>
          <p:nvPr/>
        </p:nvSpPr>
        <p:spPr>
          <a:xfrm>
            <a:off x="246889" y="217931"/>
            <a:ext cx="1144524" cy="44805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85"/>
          <p:cNvSpPr/>
          <p:nvPr/>
        </p:nvSpPr>
        <p:spPr>
          <a:xfrm>
            <a:off x="486155" y="2"/>
            <a:ext cx="665988" cy="65836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85"/>
          <p:cNvSpPr txBox="1">
            <a:spLocks noGrp="1"/>
          </p:cNvSpPr>
          <p:nvPr>
            <p:ph type="title"/>
          </p:nvPr>
        </p:nvSpPr>
        <p:spPr>
          <a:xfrm>
            <a:off x="1375233" y="1532967"/>
            <a:ext cx="7680400" cy="9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 b="1" i="0">
                <a:solidFill>
                  <a:srgbClr val="001F5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8A8B8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8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8A8B8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85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8A8B8B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8A8B8B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8A8B8B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8A8B8B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8A8B8B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8A8B8B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8A8B8B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8A8B8B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8A8B8B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76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6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8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8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86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50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7"/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87"/>
          <p:cNvSpPr/>
          <p:nvPr/>
        </p:nvSpPr>
        <p:spPr>
          <a:xfrm>
            <a:off x="9689593" y="4597908"/>
            <a:ext cx="2007235" cy="762000"/>
          </a:xfrm>
          <a:custGeom>
            <a:avLst/>
            <a:gdLst/>
            <a:ahLst/>
            <a:cxnLst/>
            <a:rect l="l" t="t" r="r" b="b"/>
            <a:pathLst>
              <a:path w="2007234" h="762000" extrusionOk="0">
                <a:moveTo>
                  <a:pt x="1880107" y="0"/>
                </a:moveTo>
                <a:lnTo>
                  <a:pt x="127000" y="0"/>
                </a:lnTo>
                <a:lnTo>
                  <a:pt x="77581" y="9985"/>
                </a:lnTo>
                <a:lnTo>
                  <a:pt x="37210" y="37211"/>
                </a:lnTo>
                <a:lnTo>
                  <a:pt x="9985" y="77581"/>
                </a:lnTo>
                <a:lnTo>
                  <a:pt x="0" y="127000"/>
                </a:lnTo>
                <a:lnTo>
                  <a:pt x="0" y="635000"/>
                </a:lnTo>
                <a:lnTo>
                  <a:pt x="9985" y="684418"/>
                </a:lnTo>
                <a:lnTo>
                  <a:pt x="37210" y="724789"/>
                </a:lnTo>
                <a:lnTo>
                  <a:pt x="77581" y="752014"/>
                </a:lnTo>
                <a:lnTo>
                  <a:pt x="127000" y="762000"/>
                </a:lnTo>
                <a:lnTo>
                  <a:pt x="1880107" y="762000"/>
                </a:lnTo>
                <a:lnTo>
                  <a:pt x="1929526" y="752014"/>
                </a:lnTo>
                <a:lnTo>
                  <a:pt x="1969897" y="724789"/>
                </a:lnTo>
                <a:lnTo>
                  <a:pt x="1997122" y="684418"/>
                </a:lnTo>
                <a:lnTo>
                  <a:pt x="2007107" y="635000"/>
                </a:lnTo>
                <a:lnTo>
                  <a:pt x="2007107" y="127000"/>
                </a:lnTo>
                <a:lnTo>
                  <a:pt x="1997122" y="77581"/>
                </a:lnTo>
                <a:lnTo>
                  <a:pt x="1969897" y="37211"/>
                </a:lnTo>
                <a:lnTo>
                  <a:pt x="1929526" y="9985"/>
                </a:lnTo>
                <a:lnTo>
                  <a:pt x="18801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87"/>
          <p:cNvSpPr/>
          <p:nvPr/>
        </p:nvSpPr>
        <p:spPr>
          <a:xfrm>
            <a:off x="10105645" y="4340352"/>
            <a:ext cx="1210055" cy="121005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87"/>
          <p:cNvSpPr txBox="1">
            <a:spLocks noGrp="1"/>
          </p:cNvSpPr>
          <p:nvPr>
            <p:ph type="ctrTitle"/>
          </p:nvPr>
        </p:nvSpPr>
        <p:spPr>
          <a:xfrm>
            <a:off x="1377821" y="2859893"/>
            <a:ext cx="94363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7"/>
          <p:cNvSpPr txBox="1">
            <a:spLocks noGrp="1"/>
          </p:cNvSpPr>
          <p:nvPr>
            <p:ph type="subTitle" idx="1"/>
          </p:nvPr>
        </p:nvSpPr>
        <p:spPr>
          <a:xfrm>
            <a:off x="1828800" y="3840481"/>
            <a:ext cx="8534400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»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87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8A8B8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8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8A8B8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87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8A8B8B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8A8B8B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8A8B8B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8A8B8B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8A8B8B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8A8B8B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8A8B8B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8A8B8B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rgbClr val="8A8B8B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565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88"/>
          <p:cNvGrpSpPr/>
          <p:nvPr/>
        </p:nvGrpSpPr>
        <p:grpSpPr>
          <a:xfrm>
            <a:off x="8229614" y="3541492"/>
            <a:ext cx="3962325" cy="3848209"/>
            <a:chOff x="6172210" y="2656118"/>
            <a:chExt cx="2971744" cy="2886157"/>
          </a:xfrm>
        </p:grpSpPr>
        <p:sp>
          <p:nvSpPr>
            <p:cNvPr id="89" name="Google Shape;89;p88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88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88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88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88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94" name="Google Shape;94;p88"/>
          <p:cNvGrpSpPr/>
          <p:nvPr/>
        </p:nvGrpSpPr>
        <p:grpSpPr>
          <a:xfrm>
            <a:off x="-42" y="-304047"/>
            <a:ext cx="2884735" cy="1796421"/>
            <a:chOff x="-32" y="-215971"/>
            <a:chExt cx="2163551" cy="1347316"/>
          </a:xfrm>
        </p:grpSpPr>
        <p:sp>
          <p:nvSpPr>
            <p:cNvPr id="95" name="Google Shape;95;p8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88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88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88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8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00" name="Google Shape;100;p88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206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72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7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8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54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89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51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C1485-61BA-4EAC-A768-B80ADA1EB740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55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0"/>
          <p:cNvSpPr txBox="1">
            <a:spLocks noGrp="1"/>
          </p:cNvSpPr>
          <p:nvPr>
            <p:ph type="title"/>
          </p:nvPr>
        </p:nvSpPr>
        <p:spPr>
          <a:xfrm>
            <a:off x="1375233" y="1532967"/>
            <a:ext cx="7680400" cy="9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80"/>
          <p:cNvSpPr txBox="1">
            <a:spLocks noGrp="1"/>
          </p:cNvSpPr>
          <p:nvPr>
            <p:ph type="body" idx="1"/>
          </p:nvPr>
        </p:nvSpPr>
        <p:spPr>
          <a:xfrm>
            <a:off x="1375233" y="2369500"/>
            <a:ext cx="7680400" cy="33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»"/>
              <a:defRPr sz="20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●"/>
              <a:defRPr sz="20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○"/>
              <a:defRPr sz="20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■"/>
              <a:defRPr sz="2000" b="0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80"/>
          <p:cNvSpPr txBox="1">
            <a:spLocks noGrp="1"/>
          </p:cNvSpPr>
          <p:nvPr>
            <p:ph type="sldNum" idx="12"/>
          </p:nvPr>
        </p:nvSpPr>
        <p:spPr>
          <a:xfrm>
            <a:off x="11409045" y="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176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jpg"/><Relationship Id="rId7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jpg"/><Relationship Id="rId7" Type="http://schemas.openxmlformats.org/officeDocument/2006/relationships/image" Target="../media/image38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jpg"/><Relationship Id="rId7" Type="http://schemas.openxmlformats.org/officeDocument/2006/relationships/image" Target="../media/image4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jpg"/><Relationship Id="rId7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jpg"/><Relationship Id="rId7" Type="http://schemas.openxmlformats.org/officeDocument/2006/relationships/image" Target="../media/image4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jp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jp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7.emf"/><Relationship Id="rId18" Type="http://schemas.openxmlformats.org/officeDocument/2006/relationships/customXml" Target="../ink/ink6.xml"/><Relationship Id="rId3" Type="http://schemas.openxmlformats.org/officeDocument/2006/relationships/image" Target="../media/image3.jpg"/><Relationship Id="rId7" Type="http://schemas.openxmlformats.org/officeDocument/2006/relationships/image" Target="../media/image18.png"/><Relationship Id="rId12" Type="http://schemas.openxmlformats.org/officeDocument/2006/relationships/customXml" Target="../ink/ink3.xml"/><Relationship Id="rId17" Type="http://schemas.openxmlformats.org/officeDocument/2006/relationships/image" Target="../media/image19.emf"/><Relationship Id="rId2" Type="http://schemas.openxmlformats.org/officeDocument/2006/relationships/image" Target="../media/image8.png"/><Relationship Id="rId16" Type="http://schemas.openxmlformats.org/officeDocument/2006/relationships/customXml" Target="../ink/ink5.xml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6.emf"/><Relationship Id="rId5" Type="http://schemas.openxmlformats.org/officeDocument/2006/relationships/image" Target="../media/image5.png"/><Relationship Id="rId15" Type="http://schemas.openxmlformats.org/officeDocument/2006/relationships/image" Target="../media/image18.emf"/><Relationship Id="rId10" Type="http://schemas.openxmlformats.org/officeDocument/2006/relationships/customXml" Target="../ink/ink2.xml"/><Relationship Id="rId19" Type="http://schemas.openxmlformats.org/officeDocument/2006/relationships/image" Target="../media/image20.emf"/><Relationship Id="rId4" Type="http://schemas.openxmlformats.org/officeDocument/2006/relationships/image" Target="../media/image4.png"/><Relationship Id="rId9" Type="http://schemas.openxmlformats.org/officeDocument/2006/relationships/image" Target="../media/image15.emf"/><Relationship Id="rId14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jp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>
            <a:spLocks noGrp="1"/>
          </p:cNvSpPr>
          <p:nvPr>
            <p:ph type="ctrTitle"/>
          </p:nvPr>
        </p:nvSpPr>
        <p:spPr>
          <a:xfrm>
            <a:off x="704849" y="4198849"/>
            <a:ext cx="10429875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8000"/>
              <a:t>ELECTRONIC</a:t>
            </a:r>
            <a:br>
              <a:rPr lang="en-US" sz="8000"/>
            </a:br>
            <a:r>
              <a:rPr lang="en-US" sz="8000"/>
              <a:t>COMMERCE</a:t>
            </a:r>
            <a:endParaRPr sz="8000"/>
          </a:p>
        </p:txBody>
      </p:sp>
    </p:spTree>
    <p:extLst>
      <p:ext uri="{BB962C8B-B14F-4D97-AF65-F5344CB8AC3E}">
        <p14:creationId xmlns:p14="http://schemas.microsoft.com/office/powerpoint/2010/main" val="22612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66452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C3 – COMMERCE (HỖ TRỢ BÁN HÀNG)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888" y="1166542"/>
            <a:ext cx="4553508" cy="52533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282" y="1166541"/>
            <a:ext cx="6912349" cy="369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0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66452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C3 – COMMERCE (HỖ TRỢ BÁN HÀNG)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55" y="1264728"/>
            <a:ext cx="6671670" cy="39081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8256" y="1057454"/>
            <a:ext cx="2410161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7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3064" y="26126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66452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C3 – COMMERCE (HỖ TRỢ BÁN HÀNG)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283" y="1385602"/>
            <a:ext cx="9383434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764291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C4 – CONNECTION </a:t>
            </a: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(THIẾT LẬP KẾT </a:t>
            </a: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NỐI)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33" y="1141338"/>
            <a:ext cx="10044022" cy="12245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55" y="2508976"/>
            <a:ext cx="10715702" cy="358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9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764291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C4 – CONNECTION </a:t>
            </a: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(THIẾT LẬP KẾT </a:t>
            </a: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NỐI)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406" y="1051590"/>
            <a:ext cx="8573045" cy="548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6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845281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C5 – COMMUNICATION (PHƯƠNG THỨC TƯƠNG TÁC)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51" y="1218889"/>
            <a:ext cx="6188965" cy="47628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6371" y="1319351"/>
            <a:ext cx="3006302" cy="436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66452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C6 – COMMUNITY (XÂY DỰNG CỘNG ĐỒNG)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00" y="2141262"/>
            <a:ext cx="6624175" cy="41811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3924" y="2974475"/>
            <a:ext cx="4823452" cy="29168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9908" y="1086814"/>
            <a:ext cx="6544588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9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802173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C7 – CUSTOMIZATION (TÙY BIẾN CÁ NHÂN HÓA)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888" y="1334641"/>
            <a:ext cx="6935168" cy="31436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1628" y="1334641"/>
            <a:ext cx="2175594" cy="496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1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802173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PHÂN TÍCH THIẾT KẾ ỨNG DỤNG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49" y="1180662"/>
            <a:ext cx="2351315" cy="52251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612" y="1180658"/>
            <a:ext cx="2351316" cy="52251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0075" y="1180658"/>
            <a:ext cx="2349685" cy="52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7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802173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FFFFFF"/>
                </a:solidFill>
                <a:latin typeface="Carlito"/>
                <a:cs typeface="Carlito"/>
              </a:rPr>
              <a:t>PHÂN TÍCH THIẾT KẾ ỨNG DỤNG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43" y="1304759"/>
            <a:ext cx="2239627" cy="49769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838" y="1304759"/>
            <a:ext cx="2274899" cy="4976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8805" y="1304759"/>
            <a:ext cx="2239627" cy="497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9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>
            <a:spLocks noGrp="1"/>
          </p:cNvSpPr>
          <p:nvPr>
            <p:ph type="title"/>
          </p:nvPr>
        </p:nvSpPr>
        <p:spPr>
          <a:xfrm>
            <a:off x="3617875" y="876300"/>
            <a:ext cx="7680400" cy="157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6000"/>
              <a:t>THUYẾT TRÌNH</a:t>
            </a:r>
            <a:endParaRPr sz="6000"/>
          </a:p>
        </p:txBody>
      </p:sp>
      <p:sp>
        <p:nvSpPr>
          <p:cNvPr id="111" name="Google Shape;111;p2"/>
          <p:cNvSpPr txBox="1">
            <a:spLocks noGrp="1"/>
          </p:cNvSpPr>
          <p:nvPr>
            <p:ph type="body" idx="2"/>
          </p:nvPr>
        </p:nvSpPr>
        <p:spPr>
          <a:xfrm>
            <a:off x="3448049" y="2523711"/>
            <a:ext cx="6419851" cy="124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5400" b="1" dirty="0">
                <a:solidFill>
                  <a:srgbClr val="FF3300"/>
                </a:solidFill>
              </a:rPr>
              <a:t>TÌM HIỂU VỀ TIKI</a:t>
            </a:r>
            <a:endParaRPr sz="5400" b="1" dirty="0">
              <a:solidFill>
                <a:srgbClr val="FF3300"/>
              </a:solidFill>
            </a:endParaRPr>
          </a:p>
        </p:txBody>
      </p:sp>
      <p:sp>
        <p:nvSpPr>
          <p:cNvPr id="112" name="Google Shape;112;p2"/>
          <p:cNvSpPr txBox="1">
            <a:spLocks noGrp="1"/>
          </p:cNvSpPr>
          <p:nvPr>
            <p:ph type="body" idx="1"/>
          </p:nvPr>
        </p:nvSpPr>
        <p:spPr>
          <a:xfrm>
            <a:off x="1464824" y="2822999"/>
            <a:ext cx="1695451" cy="815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b="1" u="sng" dirty="0">
                <a:solidFill>
                  <a:schemeClr val="accent1"/>
                </a:solidFill>
              </a:rPr>
              <a:t>CHỦ ĐỀ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endParaRPr dirty="0"/>
          </a:p>
        </p:txBody>
      </p:sp>
      <p:sp>
        <p:nvSpPr>
          <p:cNvPr id="113" name="Google Shape;113;p2"/>
          <p:cNvSpPr txBox="1"/>
          <p:nvPr/>
        </p:nvSpPr>
        <p:spPr>
          <a:xfrm>
            <a:off x="4705351" y="4665758"/>
            <a:ext cx="3562351" cy="823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spcBef>
                <a:spcPts val="800"/>
              </a:spcBef>
              <a:buClr>
                <a:srgbClr val="252729"/>
              </a:buClr>
              <a:buSzPts val="1100"/>
            </a:pPr>
            <a:r>
              <a:rPr lang="en-US" sz="2400" b="1" kern="0">
                <a:solidFill>
                  <a:srgbClr val="3796B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LỚP L01 – NHÓM 6</a:t>
            </a:r>
            <a:endParaRPr sz="2400" kern="0">
              <a:solidFill>
                <a:srgbClr val="3796B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4705351" y="5646478"/>
            <a:ext cx="3892091" cy="6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spcBef>
                <a:spcPts val="800"/>
              </a:spcBef>
              <a:buClr>
                <a:srgbClr val="252729"/>
              </a:buClr>
              <a:buSzPts val="1100"/>
            </a:pPr>
            <a:r>
              <a:rPr lang="en-US" b="1" i="1" kern="0">
                <a:solidFill>
                  <a:srgbClr val="3796B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Ngày 01 Tháng 03 Năm 2022</a:t>
            </a:r>
            <a:endParaRPr i="1" kern="0"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2505377" y="6093363"/>
            <a:ext cx="376177" cy="35918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6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" name="Google Shape;116;p2"/>
          <p:cNvGrpSpPr/>
          <p:nvPr/>
        </p:nvGrpSpPr>
        <p:grpSpPr>
          <a:xfrm>
            <a:off x="1390398" y="3703326"/>
            <a:ext cx="1611581" cy="1612007"/>
            <a:chOff x="6654650" y="3665275"/>
            <a:chExt cx="409100" cy="409125"/>
          </a:xfrm>
        </p:grpSpPr>
        <p:sp>
          <p:nvSpPr>
            <p:cNvPr id="117" name="Google Shape;117;p2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" name="Google Shape;119;p2"/>
          <p:cNvGrpSpPr/>
          <p:nvPr/>
        </p:nvGrpSpPr>
        <p:grpSpPr>
          <a:xfrm rot="1057032">
            <a:off x="663799" y="5723575"/>
            <a:ext cx="1064739" cy="1064820"/>
            <a:chOff x="570875" y="4322250"/>
            <a:chExt cx="443300" cy="443325"/>
          </a:xfrm>
        </p:grpSpPr>
        <p:sp>
          <p:nvSpPr>
            <p:cNvPr id="120" name="Google Shape;120;p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2"/>
          <p:cNvSpPr/>
          <p:nvPr/>
        </p:nvSpPr>
        <p:spPr>
          <a:xfrm rot="2466689">
            <a:off x="386567" y="1914340"/>
            <a:ext cx="522668" cy="49906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6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/>
          <p:nvPr/>
        </p:nvSpPr>
        <p:spPr>
          <a:xfrm rot="-1609379">
            <a:off x="665723" y="3704086"/>
            <a:ext cx="376109" cy="35912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6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"/>
          <p:cNvSpPr/>
          <p:nvPr/>
        </p:nvSpPr>
        <p:spPr>
          <a:xfrm rot="2925831">
            <a:off x="3151375" y="4769669"/>
            <a:ext cx="281668" cy="26894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6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/>
          <p:nvPr/>
        </p:nvSpPr>
        <p:spPr>
          <a:xfrm rot="-1609195">
            <a:off x="2197227" y="2511655"/>
            <a:ext cx="253749" cy="2422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6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" name="Google Shape;128;p2"/>
          <p:cNvGrpSpPr/>
          <p:nvPr/>
        </p:nvGrpSpPr>
        <p:grpSpPr>
          <a:xfrm>
            <a:off x="10064060" y="1717707"/>
            <a:ext cx="1611581" cy="1612007"/>
            <a:chOff x="6654650" y="3665275"/>
            <a:chExt cx="409100" cy="409125"/>
          </a:xfrm>
        </p:grpSpPr>
        <p:sp>
          <p:nvSpPr>
            <p:cNvPr id="129" name="Google Shape;129;p2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" name="Google Shape;131;p2"/>
          <p:cNvGrpSpPr/>
          <p:nvPr/>
        </p:nvGrpSpPr>
        <p:grpSpPr>
          <a:xfrm rot="1057032">
            <a:off x="10555179" y="345929"/>
            <a:ext cx="1064739" cy="1064820"/>
            <a:chOff x="570875" y="4322250"/>
            <a:chExt cx="443300" cy="443325"/>
          </a:xfrm>
        </p:grpSpPr>
        <p:sp>
          <p:nvSpPr>
            <p:cNvPr id="132" name="Google Shape;132;p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2"/>
          <p:cNvSpPr/>
          <p:nvPr/>
        </p:nvSpPr>
        <p:spPr>
          <a:xfrm rot="2466689">
            <a:off x="9796706" y="230123"/>
            <a:ext cx="522668" cy="49906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6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/>
          <p:nvPr/>
        </p:nvSpPr>
        <p:spPr>
          <a:xfrm rot="-1609379">
            <a:off x="11649034" y="1219538"/>
            <a:ext cx="376109" cy="35912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6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"/>
          <p:cNvSpPr/>
          <p:nvPr/>
        </p:nvSpPr>
        <p:spPr>
          <a:xfrm rot="-1609195">
            <a:off x="11449047" y="83180"/>
            <a:ext cx="253749" cy="2422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6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"/>
          <p:cNvSpPr/>
          <p:nvPr/>
        </p:nvSpPr>
        <p:spPr>
          <a:xfrm>
            <a:off x="10344920" y="3429000"/>
            <a:ext cx="376177" cy="35918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6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"/>
          <p:cNvSpPr/>
          <p:nvPr/>
        </p:nvSpPr>
        <p:spPr>
          <a:xfrm rot="2925831">
            <a:off x="10084219" y="1587289"/>
            <a:ext cx="281668" cy="26894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6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"/>
          <p:cNvSpPr/>
          <p:nvPr/>
        </p:nvSpPr>
        <p:spPr>
          <a:xfrm>
            <a:off x="228756" y="5527635"/>
            <a:ext cx="376177" cy="35918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400"/>
            </a:pPr>
            <a:endParaRPr sz="16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28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802173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FFFFFF"/>
                </a:solidFill>
                <a:latin typeface="Carlito"/>
                <a:cs typeface="Carlito"/>
              </a:rPr>
              <a:t>PHÂN TÍCH THIẾT KẾ ỨNG DỤNG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582" y="1259163"/>
            <a:ext cx="2315937" cy="51465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8935" y="1259162"/>
            <a:ext cx="2314848" cy="51441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5199" y="1259162"/>
            <a:ext cx="2327910" cy="517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8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802173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FFFFFF"/>
                </a:solidFill>
                <a:latin typeface="Carlito"/>
                <a:cs typeface="Carlito"/>
              </a:rPr>
              <a:t>PHÂN TÍCH THIẾT KẾ ỨNG DỤNG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49" y="1154536"/>
            <a:ext cx="2374827" cy="51731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124" y="1154536"/>
            <a:ext cx="2327912" cy="51731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0184" y="1154536"/>
            <a:ext cx="2336513" cy="51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4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>
            <a:spLocks noGrp="1"/>
          </p:cNvSpPr>
          <p:nvPr>
            <p:ph type="title"/>
          </p:nvPr>
        </p:nvSpPr>
        <p:spPr>
          <a:xfrm>
            <a:off x="1375233" y="1739116"/>
            <a:ext cx="7680400" cy="9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4000"/>
              <a:t>THÀNH VIÊN THUYẾT TRÌNH</a:t>
            </a:r>
            <a:endParaRPr sz="4000"/>
          </a:p>
        </p:txBody>
      </p:sp>
      <p:sp>
        <p:nvSpPr>
          <p:cNvPr id="147" name="Google Shape;147;p3"/>
          <p:cNvSpPr txBox="1"/>
          <p:nvPr/>
        </p:nvSpPr>
        <p:spPr>
          <a:xfrm>
            <a:off x="1375233" y="3038083"/>
            <a:ext cx="1866800" cy="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1219170">
              <a:buClr>
                <a:srgbClr val="000000"/>
              </a:buClr>
              <a:buSzPts val="1800"/>
            </a:pPr>
            <a:r>
              <a:rPr lang="en-US" b="1" kern="0">
                <a:solidFill>
                  <a:srgbClr val="25272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NGUYỄN THÁI LINH</a:t>
            </a:r>
            <a:endParaRPr kern="0"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ctr" defTabSz="1219170">
              <a:spcBef>
                <a:spcPts val="533"/>
              </a:spcBef>
              <a:buClr>
                <a:srgbClr val="000000"/>
              </a:buClr>
              <a:buSzPts val="1800"/>
            </a:pPr>
            <a:r>
              <a:rPr lang="en-US" kern="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1913949</a:t>
            </a:r>
            <a:endParaRPr kern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ctr" defTabSz="1219170"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800"/>
            </a:pPr>
            <a:endParaRPr kern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8" name="Google Shape;148;p3"/>
          <p:cNvSpPr txBox="1"/>
          <p:nvPr/>
        </p:nvSpPr>
        <p:spPr>
          <a:xfrm>
            <a:off x="3856811" y="3038083"/>
            <a:ext cx="1866800" cy="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1219170">
              <a:buClr>
                <a:srgbClr val="000000"/>
              </a:buClr>
              <a:buSzPts val="1800"/>
            </a:pPr>
            <a:r>
              <a:rPr lang="en-US" b="1" kern="0">
                <a:solidFill>
                  <a:srgbClr val="25272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NGUYỄN NGÔ GIA BẢO</a:t>
            </a:r>
            <a:r>
              <a:rPr lang="en-US" kern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/>
            </a:r>
            <a:br>
              <a:rPr lang="en-US" kern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US" kern="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1912677</a:t>
            </a:r>
            <a:endParaRPr kern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ctr" defTabSz="1219170"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800"/>
            </a:pPr>
            <a:endParaRPr kern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9" name="Google Shape;149;p3"/>
          <p:cNvSpPr txBox="1"/>
          <p:nvPr/>
        </p:nvSpPr>
        <p:spPr>
          <a:xfrm>
            <a:off x="6338390" y="3038083"/>
            <a:ext cx="2110285" cy="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1219170">
              <a:buClr>
                <a:srgbClr val="000000"/>
              </a:buClr>
              <a:buSzPts val="1800"/>
            </a:pPr>
            <a:r>
              <a:rPr lang="en-US" b="1" kern="0">
                <a:solidFill>
                  <a:srgbClr val="25272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NGUYỄN THIÊN BẢO</a:t>
            </a:r>
            <a:r>
              <a:rPr lang="en-US" kern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/>
            </a:r>
            <a:br>
              <a:rPr lang="en-US" kern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US" kern="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1912683</a:t>
            </a:r>
            <a:endParaRPr kern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ctr" defTabSz="1219170"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800"/>
            </a:pPr>
            <a:endParaRPr kern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8819967" y="3038083"/>
            <a:ext cx="1866800" cy="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1219170">
              <a:buClr>
                <a:srgbClr val="000000"/>
              </a:buClr>
              <a:buSzPts val="1800"/>
            </a:pPr>
            <a:r>
              <a:rPr lang="en-US" b="1" kern="0">
                <a:solidFill>
                  <a:srgbClr val="25272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LÊ TRUNG HIẾU</a:t>
            </a:r>
            <a:r>
              <a:rPr lang="en-US" kern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/>
            </a:r>
            <a:br>
              <a:rPr lang="en-US" kern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US" kern="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1913334</a:t>
            </a:r>
            <a:endParaRPr kern="0"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" name="Google Shape;151;p3"/>
          <p:cNvSpPr txBox="1"/>
          <p:nvPr/>
        </p:nvSpPr>
        <p:spPr>
          <a:xfrm>
            <a:off x="1375233" y="4665084"/>
            <a:ext cx="1866800" cy="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1219170">
              <a:buClr>
                <a:srgbClr val="000000"/>
              </a:buClr>
              <a:buSzPts val="1800"/>
            </a:pPr>
            <a:r>
              <a:rPr lang="en-US" b="1" kern="0">
                <a:solidFill>
                  <a:srgbClr val="25272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QUANG CHẤN VĨ</a:t>
            </a:r>
            <a:endParaRPr kern="0"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ctr" defTabSz="1219170">
              <a:spcBef>
                <a:spcPts val="533"/>
              </a:spcBef>
              <a:buClr>
                <a:srgbClr val="000000"/>
              </a:buClr>
              <a:buSzPts val="1800"/>
            </a:pPr>
            <a:r>
              <a:rPr lang="en-US" kern="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1915961</a:t>
            </a:r>
            <a:endParaRPr kern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ctr" defTabSz="1219170"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800"/>
            </a:pPr>
            <a:endParaRPr kern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2" name="Google Shape;152;p3"/>
          <p:cNvSpPr txBox="1"/>
          <p:nvPr/>
        </p:nvSpPr>
        <p:spPr>
          <a:xfrm>
            <a:off x="3856811" y="4652683"/>
            <a:ext cx="1866800" cy="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1219170">
              <a:buClr>
                <a:srgbClr val="000000"/>
              </a:buClr>
              <a:buSzPts val="1800"/>
            </a:pPr>
            <a:r>
              <a:rPr lang="en-US" b="1" kern="0">
                <a:solidFill>
                  <a:srgbClr val="25272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VŨ HUY HOÀNG</a:t>
            </a:r>
            <a:endParaRPr kern="0"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ctr" defTabSz="1219170">
              <a:spcBef>
                <a:spcPts val="533"/>
              </a:spcBef>
              <a:buClr>
                <a:srgbClr val="000000"/>
              </a:buClr>
              <a:buSzPts val="1800"/>
            </a:pPr>
            <a:r>
              <a:rPr lang="en-US" kern="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1913464</a:t>
            </a:r>
            <a:endParaRPr kern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ctr" defTabSz="1219170"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800"/>
            </a:pPr>
            <a:endParaRPr kern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3" name="Google Shape;153;p3"/>
          <p:cNvSpPr txBox="1"/>
          <p:nvPr/>
        </p:nvSpPr>
        <p:spPr>
          <a:xfrm>
            <a:off x="6460132" y="4652683"/>
            <a:ext cx="1866800" cy="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1219170">
              <a:buClr>
                <a:srgbClr val="000000"/>
              </a:buClr>
              <a:buSzPts val="1800"/>
            </a:pPr>
            <a:r>
              <a:rPr lang="en-US" b="1" kern="0">
                <a:solidFill>
                  <a:srgbClr val="25272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TRỊNH DUY HƯNG</a:t>
            </a:r>
            <a:endParaRPr kern="0"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ctr" defTabSz="1219170">
              <a:spcBef>
                <a:spcPts val="533"/>
              </a:spcBef>
              <a:buClr>
                <a:srgbClr val="000000"/>
              </a:buClr>
              <a:buSzPts val="1800"/>
            </a:pPr>
            <a:r>
              <a:rPr lang="en-US" kern="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1913652</a:t>
            </a:r>
            <a:endParaRPr kern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ctr" defTabSz="1219170">
              <a:spcBef>
                <a:spcPts val="533"/>
              </a:spcBef>
              <a:spcAft>
                <a:spcPts val="533"/>
              </a:spcAft>
              <a:buClr>
                <a:srgbClr val="000000"/>
              </a:buClr>
              <a:buSzPts val="1800"/>
            </a:pPr>
            <a:endParaRPr kern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14685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>
            <a:spLocks noGrp="1"/>
          </p:cNvSpPr>
          <p:nvPr>
            <p:ph type="title"/>
          </p:nvPr>
        </p:nvSpPr>
        <p:spPr>
          <a:xfrm>
            <a:off x="4206333" y="461037"/>
            <a:ext cx="4968087" cy="9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4400" dirty="0">
                <a:solidFill>
                  <a:srgbClr val="FF9900"/>
                </a:solidFill>
              </a:rPr>
              <a:t>NỘI DUNG CHÍNH</a:t>
            </a:r>
            <a:endParaRPr sz="4400" dirty="0">
              <a:solidFill>
                <a:srgbClr val="FF9900"/>
              </a:solidFill>
            </a:endParaRPr>
          </a:p>
        </p:txBody>
      </p:sp>
      <p:sp>
        <p:nvSpPr>
          <p:cNvPr id="159" name="Google Shape;159;p4"/>
          <p:cNvSpPr/>
          <p:nvPr/>
        </p:nvSpPr>
        <p:spPr>
          <a:xfrm>
            <a:off x="0" y="3429001"/>
            <a:ext cx="12192000" cy="1348057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800"/>
            </a:pPr>
            <a:endParaRPr sz="2400" kern="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0" y="3429001"/>
            <a:ext cx="12192000" cy="1348057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800"/>
            </a:pPr>
            <a:endParaRPr sz="2400" kern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61" name="Google Shape;161;p4"/>
          <p:cNvGrpSpPr/>
          <p:nvPr/>
        </p:nvGrpSpPr>
        <p:grpSpPr>
          <a:xfrm>
            <a:off x="2381785" y="2538831"/>
            <a:ext cx="631200" cy="631200"/>
            <a:chOff x="1786339" y="1703401"/>
            <a:chExt cx="473400" cy="473400"/>
          </a:xfrm>
        </p:grpSpPr>
        <p:sp>
          <p:nvSpPr>
            <p:cNvPr id="162" name="Google Shape;162;p4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600"/>
              </a:pPr>
              <a:r>
                <a:rPr lang="en-US" sz="800" kern="0">
                  <a:latin typeface="Roboto Condensed"/>
                  <a:ea typeface="Roboto Condensed"/>
                  <a:cs typeface="Roboto Condensed"/>
                  <a:sym typeface="Roboto Condensed"/>
                </a:rPr>
                <a:t>1</a:t>
              </a:r>
              <a:endParaRPr sz="800" kern="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64" name="Google Shape;164;p4"/>
          <p:cNvGrpSpPr/>
          <p:nvPr/>
        </p:nvGrpSpPr>
        <p:grpSpPr>
          <a:xfrm>
            <a:off x="5085885" y="2538831"/>
            <a:ext cx="631200" cy="631200"/>
            <a:chOff x="3814414" y="1703401"/>
            <a:chExt cx="473400" cy="473400"/>
          </a:xfrm>
        </p:grpSpPr>
        <p:sp>
          <p:nvSpPr>
            <p:cNvPr id="165" name="Google Shape;165;p4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600"/>
              </a:pPr>
              <a:r>
                <a:rPr lang="en-US" sz="800" kern="0">
                  <a:latin typeface="Roboto Condensed"/>
                  <a:ea typeface="Roboto Condensed"/>
                  <a:cs typeface="Roboto Condensed"/>
                  <a:sym typeface="Roboto Condensed"/>
                </a:rPr>
                <a:t>3</a:t>
              </a:r>
              <a:endParaRPr sz="800" kern="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67" name="Google Shape;167;p4"/>
          <p:cNvGrpSpPr/>
          <p:nvPr/>
        </p:nvGrpSpPr>
        <p:grpSpPr>
          <a:xfrm>
            <a:off x="7789985" y="2538831"/>
            <a:ext cx="631200" cy="631200"/>
            <a:chOff x="5842489" y="1703401"/>
            <a:chExt cx="473400" cy="473400"/>
          </a:xfrm>
        </p:grpSpPr>
        <p:sp>
          <p:nvSpPr>
            <p:cNvPr id="168" name="Google Shape;168;p4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600"/>
              </a:pPr>
              <a:r>
                <a:rPr lang="en-US" sz="800" kern="0">
                  <a:latin typeface="Roboto Condensed"/>
                  <a:ea typeface="Roboto Condensed"/>
                  <a:cs typeface="Roboto Condensed"/>
                  <a:sym typeface="Roboto Condensed"/>
                </a:rPr>
                <a:t>5</a:t>
              </a:r>
              <a:endParaRPr sz="800" kern="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70" name="Google Shape;170;p4"/>
          <p:cNvGrpSpPr/>
          <p:nvPr/>
        </p:nvGrpSpPr>
        <p:grpSpPr>
          <a:xfrm>
            <a:off x="9174419" y="5036029"/>
            <a:ext cx="631200" cy="631200"/>
            <a:chOff x="6880814" y="3576300"/>
            <a:chExt cx="473400" cy="473400"/>
          </a:xfrm>
        </p:grpSpPr>
        <p:sp>
          <p:nvSpPr>
            <p:cNvPr id="171" name="Google Shape;171;p4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600"/>
              </a:pPr>
              <a:r>
                <a:rPr lang="en-US" sz="800" kern="0">
                  <a:latin typeface="Roboto Condensed"/>
                  <a:ea typeface="Roboto Condensed"/>
                  <a:cs typeface="Roboto Condensed"/>
                  <a:sym typeface="Roboto Condensed"/>
                </a:rPr>
                <a:t>6</a:t>
              </a:r>
              <a:endParaRPr sz="800" kern="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73" name="Google Shape;173;p4"/>
          <p:cNvGrpSpPr/>
          <p:nvPr/>
        </p:nvGrpSpPr>
        <p:grpSpPr>
          <a:xfrm>
            <a:off x="6470319" y="5036029"/>
            <a:ext cx="631200" cy="631200"/>
            <a:chOff x="4852739" y="3576300"/>
            <a:chExt cx="473400" cy="473400"/>
          </a:xfrm>
        </p:grpSpPr>
        <p:sp>
          <p:nvSpPr>
            <p:cNvPr id="174" name="Google Shape;174;p4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600"/>
              </a:pPr>
              <a:r>
                <a:rPr lang="en-US" sz="800" kern="0">
                  <a:latin typeface="Roboto Condensed"/>
                  <a:ea typeface="Roboto Condensed"/>
                  <a:cs typeface="Roboto Condensed"/>
                  <a:sym typeface="Roboto Condensed"/>
                </a:rPr>
                <a:t>4</a:t>
              </a:r>
              <a:endParaRPr sz="800" kern="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76" name="Google Shape;176;p4"/>
          <p:cNvGrpSpPr/>
          <p:nvPr/>
        </p:nvGrpSpPr>
        <p:grpSpPr>
          <a:xfrm>
            <a:off x="3766219" y="5036029"/>
            <a:ext cx="631200" cy="631200"/>
            <a:chOff x="2824664" y="3576300"/>
            <a:chExt cx="473400" cy="473400"/>
          </a:xfrm>
        </p:grpSpPr>
        <p:sp>
          <p:nvSpPr>
            <p:cNvPr id="177" name="Google Shape;177;p4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600"/>
              </a:pPr>
              <a:r>
                <a:rPr lang="en-US" sz="800" kern="0">
                  <a:latin typeface="Roboto Condensed"/>
                  <a:ea typeface="Roboto Condensed"/>
                  <a:cs typeface="Roboto Condensed"/>
                  <a:sym typeface="Roboto Condensed"/>
                </a:rPr>
                <a:t>2</a:t>
              </a:r>
              <a:endParaRPr sz="800" kern="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179" name="Google Shape;179;p4"/>
          <p:cNvSpPr txBox="1"/>
          <p:nvPr/>
        </p:nvSpPr>
        <p:spPr>
          <a:xfrm>
            <a:off x="1681885" y="2083729"/>
            <a:ext cx="2031000" cy="43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 defTabSz="1219170">
              <a:buClr>
                <a:srgbClr val="000000"/>
              </a:buClr>
              <a:buSzPts val="1400"/>
            </a:pPr>
            <a:r>
              <a:rPr lang="en-US" sz="1867" kern="0" dirty="0">
                <a:latin typeface="Roboto Condensed"/>
                <a:ea typeface="Roboto Condensed"/>
                <a:cs typeface="Roboto Condensed"/>
                <a:sym typeface="Roboto Condensed"/>
              </a:rPr>
              <a:t>Phân tích </a:t>
            </a:r>
            <a:r>
              <a:rPr lang="en-US" sz="1867" kern="0" dirty="0" err="1">
                <a:latin typeface="Roboto Condensed"/>
                <a:ea typeface="Roboto Condensed"/>
                <a:cs typeface="Roboto Condensed"/>
                <a:sym typeface="Roboto Condensed"/>
              </a:rPr>
              <a:t>thiết</a:t>
            </a:r>
            <a:r>
              <a:rPr lang="en-US" sz="1867" kern="0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67" kern="0" dirty="0" err="1">
                <a:latin typeface="Roboto Condensed"/>
                <a:ea typeface="Roboto Condensed"/>
                <a:cs typeface="Roboto Condensed"/>
                <a:sym typeface="Roboto Condensed"/>
              </a:rPr>
              <a:t>kế</a:t>
            </a:r>
            <a:r>
              <a:rPr lang="en-US" sz="1867" kern="0" dirty="0">
                <a:latin typeface="Roboto Condensed"/>
                <a:ea typeface="Roboto Condensed"/>
                <a:cs typeface="Roboto Condensed"/>
                <a:sym typeface="Roboto Condensed"/>
              </a:rPr>
              <a:t> Website của </a:t>
            </a:r>
            <a:r>
              <a:rPr lang="en-US" sz="1867" kern="0" dirty="0" err="1" smtClean="0">
                <a:latin typeface="Roboto Condensed"/>
                <a:ea typeface="Roboto Condensed"/>
                <a:cs typeface="Roboto Condensed"/>
                <a:sym typeface="Roboto Condensed"/>
              </a:rPr>
              <a:t>Tiki</a:t>
            </a:r>
            <a:endParaRPr lang="en-US" sz="1867" kern="0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0" name="Google Shape;180;p4"/>
          <p:cNvSpPr txBox="1"/>
          <p:nvPr/>
        </p:nvSpPr>
        <p:spPr>
          <a:xfrm>
            <a:off x="4502940" y="1809096"/>
            <a:ext cx="17152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 defTabSz="1219170">
              <a:buClr>
                <a:srgbClr val="000000"/>
              </a:buClr>
              <a:buSzPts val="1400"/>
            </a:pPr>
            <a:r>
              <a:rPr lang="en-US" sz="1867" kern="0" dirty="0" err="1">
                <a:latin typeface="Roboto Condensed"/>
                <a:ea typeface="Roboto Condensed"/>
                <a:cs typeface="Roboto Condensed"/>
                <a:sym typeface="Roboto Condensed"/>
              </a:rPr>
              <a:t>Mô</a:t>
            </a:r>
            <a:r>
              <a:rPr lang="en-US" sz="1867" kern="0" dirty="0">
                <a:latin typeface="Roboto Condensed"/>
                <a:ea typeface="Roboto Condensed"/>
                <a:cs typeface="Roboto Condensed"/>
                <a:sym typeface="Roboto Condensed"/>
              </a:rPr>
              <a:t> hình kinh </a:t>
            </a:r>
            <a:r>
              <a:rPr lang="en-US" sz="1867" kern="0" dirty="0" err="1">
                <a:latin typeface="Roboto Condensed"/>
                <a:ea typeface="Roboto Condensed"/>
                <a:cs typeface="Roboto Condensed"/>
                <a:sym typeface="Roboto Condensed"/>
              </a:rPr>
              <a:t>doanh</a:t>
            </a:r>
            <a:r>
              <a:rPr lang="en-US" sz="1867" kern="0" dirty="0">
                <a:latin typeface="Roboto Condensed"/>
                <a:ea typeface="Roboto Condensed"/>
                <a:cs typeface="Roboto Condensed"/>
                <a:sym typeface="Roboto Condensed"/>
              </a:rPr>
              <a:t> của </a:t>
            </a:r>
            <a:r>
              <a:rPr lang="en-US" sz="1867" kern="0" dirty="0" err="1" smtClean="0">
                <a:latin typeface="Roboto Condensed"/>
                <a:ea typeface="Roboto Condensed"/>
                <a:cs typeface="Roboto Condensed"/>
                <a:sym typeface="Roboto Condensed"/>
              </a:rPr>
              <a:t>Tiki</a:t>
            </a:r>
            <a:endParaRPr lang="en-US" sz="1867" kern="0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1" name="Google Shape;181;p4"/>
          <p:cNvSpPr txBox="1"/>
          <p:nvPr/>
        </p:nvSpPr>
        <p:spPr>
          <a:xfrm>
            <a:off x="7248013" y="1809096"/>
            <a:ext cx="17152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 defTabSz="1219170">
              <a:buClr>
                <a:srgbClr val="000000"/>
              </a:buClr>
              <a:buSzPts val="1400"/>
            </a:pPr>
            <a:r>
              <a:rPr lang="en-US" sz="1867" kern="0" dirty="0">
                <a:latin typeface="Roboto Condensed"/>
                <a:ea typeface="Roboto Condensed"/>
                <a:cs typeface="Roboto Condensed"/>
                <a:sym typeface="Roboto Condensed"/>
              </a:rPr>
              <a:t>Quá </a:t>
            </a:r>
            <a:r>
              <a:rPr lang="en-US" sz="1867" kern="0" dirty="0" err="1">
                <a:latin typeface="Roboto Condensed"/>
                <a:ea typeface="Roboto Condensed"/>
                <a:cs typeface="Roboto Condensed"/>
                <a:sym typeface="Roboto Condensed"/>
              </a:rPr>
              <a:t>trình</a:t>
            </a:r>
            <a:r>
              <a:rPr lang="en-US" sz="1867" kern="0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67" kern="0" dirty="0" err="1">
                <a:latin typeface="Roboto Condensed"/>
                <a:ea typeface="Roboto Condensed"/>
                <a:cs typeface="Roboto Condensed"/>
                <a:sym typeface="Roboto Condensed"/>
              </a:rPr>
              <a:t>xây</a:t>
            </a:r>
            <a:r>
              <a:rPr lang="en-US" sz="1867" kern="0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67" kern="0" dirty="0" err="1">
                <a:latin typeface="Roboto Condensed"/>
                <a:ea typeface="Roboto Condensed"/>
                <a:cs typeface="Roboto Condensed"/>
                <a:sym typeface="Roboto Condensed"/>
              </a:rPr>
              <a:t>dựng</a:t>
            </a:r>
            <a:r>
              <a:rPr lang="en-US" sz="1867" kern="0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67" kern="0" dirty="0" err="1">
                <a:latin typeface="Roboto Condensed"/>
                <a:ea typeface="Roboto Condensed"/>
                <a:cs typeface="Roboto Condensed"/>
                <a:sym typeface="Roboto Condensed"/>
              </a:rPr>
              <a:t>nền</a:t>
            </a:r>
            <a:r>
              <a:rPr lang="en-US" sz="1867" kern="0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67" kern="0" dirty="0" err="1">
                <a:latin typeface="Roboto Condensed"/>
                <a:ea typeface="Roboto Condensed"/>
                <a:cs typeface="Roboto Condensed"/>
                <a:sym typeface="Roboto Condensed"/>
              </a:rPr>
              <a:t>tảng</a:t>
            </a:r>
            <a:r>
              <a:rPr lang="en-US" sz="1867" kern="0" dirty="0">
                <a:latin typeface="Roboto Condensed"/>
                <a:ea typeface="Roboto Condensed"/>
                <a:cs typeface="Roboto Condensed"/>
                <a:sym typeface="Roboto Condensed"/>
              </a:rPr>
              <a:t> của </a:t>
            </a:r>
            <a:r>
              <a:rPr lang="en-US" sz="1867" kern="0" dirty="0" err="1" smtClean="0">
                <a:latin typeface="Roboto Condensed"/>
                <a:ea typeface="Roboto Condensed"/>
                <a:cs typeface="Roboto Condensed"/>
                <a:sym typeface="Roboto Condensed"/>
              </a:rPr>
              <a:t>Tiki</a:t>
            </a:r>
            <a:endParaRPr lang="en-US" sz="1867" kern="0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2" name="Google Shape;182;p4"/>
          <p:cNvSpPr txBox="1"/>
          <p:nvPr/>
        </p:nvSpPr>
        <p:spPr>
          <a:xfrm>
            <a:off x="3224233" y="5685763"/>
            <a:ext cx="17152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1219170">
              <a:buClr>
                <a:srgbClr val="000000"/>
              </a:buClr>
              <a:buSzPts val="1400"/>
            </a:pPr>
            <a:r>
              <a:rPr lang="en-US" sz="1867" kern="0" dirty="0" err="1" smtClean="0">
                <a:latin typeface="Roboto Condensed"/>
                <a:ea typeface="Roboto Condensed"/>
                <a:cs typeface="Roboto Condensed"/>
                <a:sym typeface="Roboto Condensed"/>
              </a:rPr>
              <a:t>Lịch</a:t>
            </a:r>
            <a:r>
              <a:rPr lang="en-US" sz="1867" kern="0" dirty="0" smtClean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67" kern="0" dirty="0" err="1" smtClean="0">
                <a:latin typeface="Roboto Condensed"/>
                <a:ea typeface="Roboto Condensed"/>
                <a:cs typeface="Roboto Condensed"/>
                <a:sym typeface="Roboto Condensed"/>
              </a:rPr>
              <a:t>sự</a:t>
            </a:r>
            <a:r>
              <a:rPr lang="en-US" sz="1867" kern="0" dirty="0" smtClean="0">
                <a:latin typeface="Roboto Condensed"/>
                <a:ea typeface="Roboto Condensed"/>
                <a:cs typeface="Roboto Condensed"/>
                <a:sym typeface="Roboto Condensed"/>
              </a:rPr>
              <a:t> hình thành và </a:t>
            </a:r>
            <a:r>
              <a:rPr lang="en-US" sz="1867" kern="0" dirty="0" err="1" smtClean="0">
                <a:latin typeface="Roboto Condensed"/>
                <a:ea typeface="Roboto Condensed"/>
                <a:cs typeface="Roboto Condensed"/>
                <a:sym typeface="Roboto Condensed"/>
              </a:rPr>
              <a:t>phát</a:t>
            </a:r>
            <a:r>
              <a:rPr lang="en-US" sz="1867" kern="0" dirty="0" smtClean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67" kern="0" dirty="0" err="1" smtClean="0">
                <a:latin typeface="Roboto Condensed"/>
                <a:ea typeface="Roboto Condensed"/>
                <a:cs typeface="Roboto Condensed"/>
                <a:sym typeface="Roboto Condensed"/>
              </a:rPr>
              <a:t>triển</a:t>
            </a:r>
            <a:r>
              <a:rPr lang="en-US" sz="1867" kern="0" dirty="0" smtClean="0">
                <a:latin typeface="Roboto Condensed"/>
                <a:ea typeface="Roboto Condensed"/>
                <a:cs typeface="Roboto Condensed"/>
                <a:sym typeface="Roboto Condensed"/>
              </a:rPr>
              <a:t> của </a:t>
            </a:r>
            <a:r>
              <a:rPr lang="en-US" sz="1867" kern="0" dirty="0" err="1" smtClean="0">
                <a:latin typeface="Roboto Condensed"/>
                <a:ea typeface="Roboto Condensed"/>
                <a:cs typeface="Roboto Condensed"/>
                <a:sym typeface="Roboto Condensed"/>
              </a:rPr>
              <a:t>Tiki</a:t>
            </a:r>
            <a:endParaRPr lang="en-US" sz="1867" kern="0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3" name="Google Shape;183;p4"/>
          <p:cNvSpPr txBox="1"/>
          <p:nvPr/>
        </p:nvSpPr>
        <p:spPr>
          <a:xfrm>
            <a:off x="5754996" y="5685763"/>
            <a:ext cx="2061889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1219170">
              <a:buClr>
                <a:srgbClr val="000000"/>
              </a:buClr>
              <a:buSzPts val="1400"/>
            </a:pPr>
            <a:r>
              <a:rPr lang="en-US" sz="1867" kern="0" dirty="0" err="1">
                <a:latin typeface="Roboto Condensed"/>
                <a:ea typeface="Roboto Condensed"/>
                <a:cs typeface="Roboto Condensed"/>
                <a:sym typeface="Roboto Condensed"/>
              </a:rPr>
              <a:t>Thế</a:t>
            </a:r>
            <a:r>
              <a:rPr lang="en-US" sz="1867" kern="0" dirty="0">
                <a:latin typeface="Roboto Condensed"/>
                <a:ea typeface="Roboto Condensed"/>
                <a:cs typeface="Roboto Condensed"/>
                <a:sym typeface="Roboto Condensed"/>
              </a:rPr>
              <a:t> mạnh và </a:t>
            </a:r>
            <a:r>
              <a:rPr lang="en-US" sz="1867" kern="0" dirty="0" err="1">
                <a:latin typeface="Roboto Condensed"/>
                <a:ea typeface="Roboto Condensed"/>
                <a:cs typeface="Roboto Condensed"/>
                <a:sym typeface="Roboto Condensed"/>
              </a:rPr>
              <a:t>lợi</a:t>
            </a:r>
            <a:r>
              <a:rPr lang="en-US" sz="1867" kern="0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67" kern="0" dirty="0" err="1">
                <a:latin typeface="Roboto Condensed"/>
                <a:ea typeface="Roboto Condensed"/>
                <a:cs typeface="Roboto Condensed"/>
                <a:sym typeface="Roboto Condensed"/>
              </a:rPr>
              <a:t>nhuận</a:t>
            </a:r>
            <a:r>
              <a:rPr lang="en-US" sz="1867" kern="0" dirty="0">
                <a:latin typeface="Roboto Condensed"/>
                <a:ea typeface="Roboto Condensed"/>
                <a:cs typeface="Roboto Condensed"/>
                <a:sym typeface="Roboto Condensed"/>
              </a:rPr>
              <a:t> của </a:t>
            </a:r>
            <a:r>
              <a:rPr lang="en-US" sz="1867" kern="0" dirty="0" err="1" smtClean="0">
                <a:latin typeface="Roboto Condensed"/>
                <a:ea typeface="Roboto Condensed"/>
                <a:cs typeface="Roboto Condensed"/>
                <a:sym typeface="Roboto Condensed"/>
              </a:rPr>
              <a:t>Tiki</a:t>
            </a:r>
            <a:endParaRPr lang="en-US" sz="1867" kern="0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4" name="Google Shape;184;p4"/>
          <p:cNvSpPr txBox="1"/>
          <p:nvPr/>
        </p:nvSpPr>
        <p:spPr>
          <a:xfrm>
            <a:off x="8632447" y="5685763"/>
            <a:ext cx="17152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1219170">
              <a:buClr>
                <a:srgbClr val="000000"/>
              </a:buClr>
              <a:buSzPts val="1400"/>
            </a:pPr>
            <a:r>
              <a:rPr lang="en-US" sz="1867" kern="0" dirty="0" err="1">
                <a:latin typeface="Roboto Condensed"/>
                <a:ea typeface="Roboto Condensed"/>
                <a:cs typeface="Roboto Condensed"/>
                <a:sym typeface="Roboto Condensed"/>
              </a:rPr>
              <a:t>Mô</a:t>
            </a:r>
            <a:r>
              <a:rPr lang="en-US" sz="1867" kern="0" dirty="0">
                <a:latin typeface="Roboto Condensed"/>
                <a:ea typeface="Roboto Condensed"/>
                <a:cs typeface="Roboto Condensed"/>
                <a:sym typeface="Roboto Condensed"/>
              </a:rPr>
              <a:t> hình </a:t>
            </a:r>
            <a:r>
              <a:rPr lang="en-US" sz="1867" kern="0" dirty="0" err="1">
                <a:latin typeface="Roboto Condensed"/>
                <a:ea typeface="Roboto Condensed"/>
                <a:cs typeface="Roboto Condensed"/>
                <a:sym typeface="Roboto Condensed"/>
              </a:rPr>
              <a:t>vận</a:t>
            </a:r>
            <a:r>
              <a:rPr lang="en-US" sz="1867" kern="0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867" kern="0" dirty="0" err="1">
                <a:latin typeface="Roboto Condensed"/>
                <a:ea typeface="Roboto Condensed"/>
                <a:cs typeface="Roboto Condensed"/>
                <a:sym typeface="Roboto Condensed"/>
              </a:rPr>
              <a:t>hành</a:t>
            </a:r>
            <a:r>
              <a:rPr lang="en-US" sz="1867" kern="0" dirty="0">
                <a:latin typeface="Roboto Condensed"/>
                <a:ea typeface="Roboto Condensed"/>
                <a:cs typeface="Roboto Condensed"/>
                <a:sym typeface="Roboto Condensed"/>
              </a:rPr>
              <a:t> của </a:t>
            </a:r>
            <a:r>
              <a:rPr lang="en-US" sz="1867" kern="0" dirty="0" err="1">
                <a:latin typeface="Roboto Condensed"/>
                <a:ea typeface="Roboto Condensed"/>
                <a:cs typeface="Roboto Condensed"/>
                <a:sym typeface="Roboto Condensed"/>
              </a:rPr>
              <a:t>Tiki</a:t>
            </a:r>
            <a:endParaRPr lang="en-US" sz="1867" kern="0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7919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>
          <a:xfrm>
            <a:off x="1" y="8506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/>
          <p:cNvSpPr/>
          <p:nvPr/>
        </p:nvSpPr>
        <p:spPr>
          <a:xfrm>
            <a:off x="10696956" y="6332218"/>
            <a:ext cx="495300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47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56213" y="658367"/>
            <a:ext cx="2735143" cy="5200574"/>
            <a:chOff x="5403845" y="622870"/>
            <a:chExt cx="2735143" cy="5200574"/>
          </a:xfrm>
        </p:grpSpPr>
        <p:sp>
          <p:nvSpPr>
            <p:cNvPr id="17" name="圆角矩形 25"/>
            <p:cNvSpPr/>
            <p:nvPr/>
          </p:nvSpPr>
          <p:spPr>
            <a:xfrm rot="21227758">
              <a:off x="6880447" y="1328099"/>
              <a:ext cx="296954" cy="4495345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圆角矩形 33"/>
            <p:cNvSpPr/>
            <p:nvPr/>
          </p:nvSpPr>
          <p:spPr>
            <a:xfrm rot="21355189">
              <a:off x="5403845" y="622870"/>
              <a:ext cx="2730885" cy="952634"/>
            </a:xfrm>
            <a:prstGeom prst="roundRect">
              <a:avLst/>
            </a:prstGeom>
            <a:solidFill>
              <a:srgbClr val="5B9BD5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21382029">
              <a:off x="6062441" y="820846"/>
              <a:ext cx="2076547" cy="445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ea typeface="微软雅黑" pitchFamily="34" charset="-122"/>
                </a:rPr>
                <a:t>Context</a:t>
              </a:r>
            </a:p>
          </p:txBody>
        </p:sp>
      </p:grpSp>
      <p:sp>
        <p:nvSpPr>
          <p:cNvPr id="51" name="圆角矩形 24"/>
          <p:cNvSpPr/>
          <p:nvPr/>
        </p:nvSpPr>
        <p:spPr>
          <a:xfrm rot="20935880">
            <a:off x="4556487" y="2116196"/>
            <a:ext cx="213511" cy="370176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834041" y="1420572"/>
            <a:ext cx="2730885" cy="3946506"/>
            <a:chOff x="3252273" y="1448558"/>
            <a:chExt cx="2730885" cy="3946506"/>
          </a:xfrm>
        </p:grpSpPr>
        <p:sp>
          <p:nvSpPr>
            <p:cNvPr id="21" name="圆角矩形 24"/>
            <p:cNvSpPr/>
            <p:nvPr/>
          </p:nvSpPr>
          <p:spPr>
            <a:xfrm rot="20935880">
              <a:off x="5318348" y="1693304"/>
              <a:ext cx="213511" cy="3701760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圆角矩形 34"/>
            <p:cNvSpPr/>
            <p:nvPr/>
          </p:nvSpPr>
          <p:spPr>
            <a:xfrm rot="20913114">
              <a:off x="3252273" y="1448558"/>
              <a:ext cx="2730885" cy="952634"/>
            </a:xfrm>
            <a:prstGeom prst="roundRect">
              <a:avLst/>
            </a:prstGeom>
            <a:solidFill>
              <a:srgbClr val="1E4E79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0890320">
              <a:off x="3883818" y="1622646"/>
              <a:ext cx="16800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Content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778643" y="1724125"/>
            <a:ext cx="2730885" cy="3568932"/>
            <a:chOff x="6295566" y="1540403"/>
            <a:chExt cx="2730885" cy="3568932"/>
          </a:xfrm>
        </p:grpSpPr>
        <p:sp>
          <p:nvSpPr>
            <p:cNvPr id="25" name="圆角矩形 26"/>
            <p:cNvSpPr/>
            <p:nvPr/>
          </p:nvSpPr>
          <p:spPr>
            <a:xfrm rot="535245">
              <a:off x="7231689" y="1937988"/>
              <a:ext cx="193681" cy="3171347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圆角矩形 30"/>
            <p:cNvSpPr/>
            <p:nvPr/>
          </p:nvSpPr>
          <p:spPr>
            <a:xfrm rot="525452">
              <a:off x="6295566" y="1540403"/>
              <a:ext cx="2730885" cy="952634"/>
            </a:xfrm>
            <a:prstGeom prst="roundRect">
              <a:avLst/>
            </a:prstGeom>
            <a:solidFill>
              <a:srgbClr val="1E4E79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424164">
              <a:off x="6813317" y="1732306"/>
              <a:ext cx="1907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Community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 rot="21105043">
            <a:off x="7167328" y="3146545"/>
            <a:ext cx="2730885" cy="2664296"/>
            <a:chOff x="7204623" y="3016337"/>
            <a:chExt cx="2730885" cy="2664296"/>
          </a:xfrm>
        </p:grpSpPr>
        <p:sp>
          <p:nvSpPr>
            <p:cNvPr id="29" name="圆角矩形 27"/>
            <p:cNvSpPr/>
            <p:nvPr/>
          </p:nvSpPr>
          <p:spPr>
            <a:xfrm rot="963333">
              <a:off x="8133642" y="3016337"/>
              <a:ext cx="224541" cy="2664296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圆角矩形 31"/>
            <p:cNvSpPr/>
            <p:nvPr/>
          </p:nvSpPr>
          <p:spPr>
            <a:xfrm rot="1113809">
              <a:off x="7204623" y="3073071"/>
              <a:ext cx="2730885" cy="952634"/>
            </a:xfrm>
            <a:prstGeom prst="roundRect">
              <a:avLst/>
            </a:prstGeom>
            <a:solidFill>
              <a:srgbClr val="5B9BD5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111832">
              <a:off x="7420725" y="3355086"/>
              <a:ext cx="2423839" cy="781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Customization</a:t>
              </a:r>
            </a:p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微软雅黑" pitchFamily="34" charset="-122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369611" y="2945208"/>
            <a:ext cx="2730885" cy="2822486"/>
            <a:chOff x="2723178" y="2805251"/>
            <a:chExt cx="2730885" cy="2822486"/>
          </a:xfrm>
        </p:grpSpPr>
        <p:sp>
          <p:nvSpPr>
            <p:cNvPr id="33" name="圆角矩形 23"/>
            <p:cNvSpPr/>
            <p:nvPr/>
          </p:nvSpPr>
          <p:spPr>
            <a:xfrm rot="20935880">
              <a:off x="4123448" y="3261434"/>
              <a:ext cx="193241" cy="2366303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圆角矩形 28"/>
            <p:cNvSpPr/>
            <p:nvPr/>
          </p:nvSpPr>
          <p:spPr>
            <a:xfrm rot="20913114">
              <a:off x="2723178" y="2805251"/>
              <a:ext cx="2730885" cy="952634"/>
            </a:xfrm>
            <a:prstGeom prst="roundRect">
              <a:avLst/>
            </a:prstGeom>
            <a:solidFill>
              <a:srgbClr val="5B9BD5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 rot="20890320">
              <a:off x="2769295" y="3006155"/>
              <a:ext cx="25236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Communication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602398" y="2122329"/>
            <a:ext cx="2730885" cy="3256890"/>
            <a:chOff x="4602398" y="2122329"/>
            <a:chExt cx="2730885" cy="3256890"/>
          </a:xfrm>
        </p:grpSpPr>
        <p:sp>
          <p:nvSpPr>
            <p:cNvPr id="37" name="圆角矩形 29"/>
            <p:cNvSpPr/>
            <p:nvPr/>
          </p:nvSpPr>
          <p:spPr>
            <a:xfrm>
              <a:off x="5893122" y="2714923"/>
              <a:ext cx="198022" cy="2664296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圆角矩形 35"/>
            <p:cNvSpPr/>
            <p:nvPr/>
          </p:nvSpPr>
          <p:spPr>
            <a:xfrm>
              <a:off x="4602398" y="2122329"/>
              <a:ext cx="2730885" cy="952634"/>
            </a:xfrm>
            <a:prstGeom prst="roundRect">
              <a:avLst/>
            </a:prstGeom>
            <a:solidFill>
              <a:srgbClr val="1E4E79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102930" y="2410467"/>
              <a:ext cx="1853312" cy="781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Connection</a:t>
              </a:r>
            </a:p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微软雅黑" pitchFamily="34" charset="-122"/>
              </a:endParaRPr>
            </a:p>
          </p:txBody>
        </p:sp>
      </p:grpSp>
      <p:sp>
        <p:nvSpPr>
          <p:cNvPr id="40" name="圆角矩形 28"/>
          <p:cNvSpPr/>
          <p:nvPr/>
        </p:nvSpPr>
        <p:spPr>
          <a:xfrm rot="20913114">
            <a:off x="3632294" y="3541847"/>
            <a:ext cx="2730885" cy="952634"/>
          </a:xfrm>
          <a:prstGeom prst="roundRect">
            <a:avLst/>
          </a:prstGeom>
          <a:solidFill>
            <a:srgbClr val="5B9BD5"/>
          </a:solidFill>
          <a:ln w="9525" cap="flat" cmpd="sng" algn="ctr">
            <a:solidFill>
              <a:sysClr val="window" lastClr="FFFFFF"/>
            </a:solidFill>
            <a:prstDash val="solid"/>
          </a:ln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TextBox 40"/>
          <p:cNvSpPr txBox="1"/>
          <p:nvPr/>
        </p:nvSpPr>
        <p:spPr>
          <a:xfrm rot="20890320">
            <a:off x="4161858" y="3616768"/>
            <a:ext cx="2523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Commerce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2690243" y="4743785"/>
            <a:ext cx="7113887" cy="1908098"/>
            <a:chOff x="1344313" y="4623249"/>
            <a:chExt cx="9480849" cy="1908098"/>
          </a:xfrm>
        </p:grpSpPr>
        <p:pic>
          <p:nvPicPr>
            <p:cNvPr id="43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7" r="7205" b="57679"/>
            <a:stretch/>
          </p:blipFill>
          <p:spPr bwMode="auto">
            <a:xfrm rot="10800000" flipH="1" flipV="1">
              <a:off x="1344313" y="4623249"/>
              <a:ext cx="9295641" cy="251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" name="矩形 32"/>
            <p:cNvSpPr/>
            <p:nvPr/>
          </p:nvSpPr>
          <p:spPr>
            <a:xfrm>
              <a:off x="1681162" y="4875163"/>
              <a:ext cx="9144000" cy="1656184"/>
            </a:xfrm>
            <a:prstGeom prst="rect">
              <a:avLst/>
            </a:prstGeom>
            <a:solidFill>
              <a:srgbClr val="1E4E79"/>
            </a:solidFill>
            <a:ln w="25400" cap="flat" cmpd="sng" algn="ctr">
              <a:noFill/>
              <a:prstDash val="solid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891790" y="5104471"/>
              <a:ext cx="6385540" cy="1212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defRPr sz="5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itchFamily="34" charset="0"/>
                  <a:ea typeface="微软雅黑" pitchFamily="34" charset="-122"/>
                  <a:cs typeface="Calibr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all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nguyên</a:t>
              </a:r>
              <a:r>
                <a:rPr kumimoji="0" lang="en-US" sz="2800" b="1" i="0" u="none" strike="noStrike" kern="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 </a:t>
              </a:r>
              <a:r>
                <a:rPr kumimoji="0" lang="en-US" sz="2800" b="1" i="0" u="none" strike="noStrike" kern="0" cap="all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tắc</a:t>
              </a:r>
              <a:r>
                <a:rPr kumimoji="0" lang="en-US" sz="2800" b="1" i="0" u="none" strike="noStrike" kern="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 </a:t>
              </a:r>
              <a:r>
                <a:rPr kumimoji="0" lang="en-US" sz="2800" b="1" i="0" u="none" strike="noStrike" kern="0" cap="all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7C trong</a:t>
              </a:r>
            </a:p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all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 </a:t>
              </a:r>
              <a:r>
                <a:rPr kumimoji="0" lang="en-US" sz="2800" b="1" i="0" u="none" strike="noStrike" kern="0" cap="all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thương</a:t>
              </a:r>
              <a:r>
                <a:rPr kumimoji="0" lang="en-US" sz="2800" b="1" i="0" u="none" strike="noStrike" kern="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 </a:t>
              </a:r>
              <a:r>
                <a:rPr kumimoji="0" lang="en-US" sz="2800" b="1" i="0" u="none" strike="noStrike" kern="0" cap="all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mại</a:t>
              </a:r>
              <a:r>
                <a:rPr kumimoji="0" lang="en-US" sz="2800" b="1" i="0" u="none" strike="noStrike" kern="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 </a:t>
              </a:r>
              <a:r>
                <a:rPr kumimoji="0" lang="en-US" sz="2800" b="1" i="0" u="none" strike="noStrike" kern="0" cap="all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điện</a:t>
              </a:r>
              <a:r>
                <a:rPr kumimoji="0" lang="en-US" sz="2800" b="1" i="0" u="none" strike="noStrike" kern="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 </a:t>
              </a:r>
              <a:r>
                <a:rPr kumimoji="0" lang="en-US" sz="2800" b="1" i="0" u="none" strike="noStrike" kern="0" cap="all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tử</a:t>
              </a:r>
              <a:endParaRPr kumimoji="0" lang="en-US" sz="2800" b="1" i="0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微软雅黑" pitchFamily="34" charset="-122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260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object 3"/>
          <p:cNvSpPr/>
          <p:nvPr/>
        </p:nvSpPr>
        <p:spPr>
          <a:xfrm>
            <a:off x="0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0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141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4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66452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C1 – CONTEXT (CẤU TRÚC TRANG WEB)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816" y="981056"/>
            <a:ext cx="990600" cy="990600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99" y="839777"/>
            <a:ext cx="1219200" cy="1219200"/>
          </a:xfrm>
          <a:prstGeom prst="rect">
            <a:avLst/>
          </a:prstGeom>
        </p:spPr>
      </p:pic>
      <p:sp>
        <p:nvSpPr>
          <p:cNvPr id="15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290C975-2027-4A68-83BC-B9392315CE1D}" type="slidenum">
              <a:rPr lang="en-GB" smtClean="0"/>
              <a:t>6</a:t>
            </a:fld>
            <a:endParaRPr lang="en-GB"/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155" y="1971656"/>
            <a:ext cx="5033554" cy="4157736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2846" y="1971656"/>
            <a:ext cx="5199507" cy="415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66452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C1 – CONTEXT (CẤU TRÚC TRANG WEB)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907" y="972156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88" y="2435041"/>
            <a:ext cx="6024739" cy="34102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8514" y="2435042"/>
            <a:ext cx="5418250" cy="34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66452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C1 – CONTEXT (CẤU TRÚC TRANG WEB)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55" y="1008515"/>
            <a:ext cx="1219200" cy="1219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88" y="2539543"/>
            <a:ext cx="5840403" cy="33080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4624766" y="3787766"/>
              <a:ext cx="861480" cy="1580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76526" y="3692006"/>
                <a:ext cx="95796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/>
              <p14:cNvContentPartPr/>
              <p14:nvPr/>
            </p14:nvContentPartPr>
            <p14:xfrm>
              <a:off x="4676966" y="3748526"/>
              <a:ext cx="1149480" cy="10065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28726" y="3652766"/>
                <a:ext cx="1245600" cy="11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/>
              <p14:cNvContentPartPr/>
              <p14:nvPr/>
            </p14:nvContentPartPr>
            <p14:xfrm>
              <a:off x="3265766" y="4440446"/>
              <a:ext cx="2547720" cy="5367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17886" y="4344686"/>
                <a:ext cx="2643480" cy="7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4686735" y="3766695"/>
              <a:ext cx="1051920" cy="2347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38495" y="3670935"/>
                <a:ext cx="114840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/>
              <p14:cNvContentPartPr/>
              <p14:nvPr/>
            </p14:nvContentPartPr>
            <p14:xfrm>
              <a:off x="5362455" y="3914655"/>
              <a:ext cx="405360" cy="147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14575" y="3818535"/>
                <a:ext cx="5011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/>
              <p14:cNvContentPartPr/>
              <p14:nvPr/>
            </p14:nvContentPartPr>
            <p14:xfrm>
              <a:off x="4396526" y="3676166"/>
              <a:ext cx="1508400" cy="4654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88246" y="3667886"/>
                <a:ext cx="1524960" cy="48204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53378" y="1140004"/>
            <a:ext cx="4553508" cy="525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8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66452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C2 – CONTENT (NỘI DUNG)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132513" y="2888170"/>
            <a:ext cx="0" cy="1134068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849" y="2888169"/>
            <a:ext cx="5646737" cy="35316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800" y="1267096"/>
            <a:ext cx="4562818" cy="51526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849" y="1267096"/>
            <a:ext cx="5645700" cy="138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6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E8EDF1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4D77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259</Words>
  <Application>Microsoft Office PowerPoint</Application>
  <PresentationFormat>Widescreen</PresentationFormat>
  <Paragraphs>57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微软雅黑</vt:lpstr>
      <vt:lpstr>Arial</vt:lpstr>
      <vt:lpstr>Calibri</vt:lpstr>
      <vt:lpstr>Calibri Light</vt:lpstr>
      <vt:lpstr>Carlito</vt:lpstr>
      <vt:lpstr>Oswald</vt:lpstr>
      <vt:lpstr>Roboto Condensed</vt:lpstr>
      <vt:lpstr>Segoe UI</vt:lpstr>
      <vt:lpstr>Tahoma</vt:lpstr>
      <vt:lpstr>Office Theme</vt:lpstr>
      <vt:lpstr>Wolsey template</vt:lpstr>
      <vt:lpstr>ELECTRONIC COMMERCE</vt:lpstr>
      <vt:lpstr>THUYẾT TRÌNH</vt:lpstr>
      <vt:lpstr>THÀNH VIÊN THUYẾT TRÌNH</vt:lpstr>
      <vt:lpstr>NỘI DUNG CHÍNH</vt:lpstr>
      <vt:lpstr>PowerPoint Presentation</vt:lpstr>
      <vt:lpstr>C1 – CONTEXT (CẤU TRÚC TRANG WEB)</vt:lpstr>
      <vt:lpstr>C1 – CONTEXT (CẤU TRÚC TRANG WEB)</vt:lpstr>
      <vt:lpstr>C1 – CONTEXT (CẤU TRÚC TRANG WEB)</vt:lpstr>
      <vt:lpstr>C2 – CONTENT (NỘI DUNG)</vt:lpstr>
      <vt:lpstr>C3 – COMMERCE (HỖ TRỢ BÁN HÀNG)</vt:lpstr>
      <vt:lpstr>C3 – COMMERCE (HỖ TRỢ BÁN HÀNG)</vt:lpstr>
      <vt:lpstr>C3 – COMMERCE (HỖ TRỢ BÁN HÀNG)</vt:lpstr>
      <vt:lpstr>C4 – CONNECTION (THIẾT LẬP KẾT NỐI)</vt:lpstr>
      <vt:lpstr>C4 – CONNECTION (THIẾT LẬP KẾT NỐI)</vt:lpstr>
      <vt:lpstr>C5 – COMMUNICATION (PHƯƠNG THỨC TƯƠNG TÁC)</vt:lpstr>
      <vt:lpstr>C6 – COMMUNITY (XÂY DỰNG CỘNG ĐỒNG)</vt:lpstr>
      <vt:lpstr>C7 – CUSTOMIZATION (TÙY BIẾN CÁ NHÂN HÓA)</vt:lpstr>
      <vt:lpstr>PHÂN TÍCH THIẾT KẾ ỨNG DỤNG</vt:lpstr>
      <vt:lpstr>PHÂN TÍCH THIẾT KẾ ỨNG DỤNG</vt:lpstr>
      <vt:lpstr>PHÂN TÍCH THIẾT KẾ ỨNG DỤNG</vt:lpstr>
      <vt:lpstr>PHÂN TÍCH THIẾT KẾ ỨNG DỤNG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61</cp:revision>
  <dcterms:created xsi:type="dcterms:W3CDTF">2022-02-26T04:46:35Z</dcterms:created>
  <dcterms:modified xsi:type="dcterms:W3CDTF">2022-03-01T03:30:17Z</dcterms:modified>
</cp:coreProperties>
</file>